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4" r:id="rId6"/>
    <p:sldId id="265" r:id="rId7"/>
    <p:sldId id="267" r:id="rId8"/>
    <p:sldId id="266" r:id="rId9"/>
    <p:sldId id="276" r:id="rId10"/>
    <p:sldId id="277" r:id="rId11"/>
    <p:sldId id="271" r:id="rId12"/>
    <p:sldId id="284" r:id="rId13"/>
    <p:sldId id="268" r:id="rId14"/>
    <p:sldId id="285" r:id="rId15"/>
    <p:sldId id="282" r:id="rId16"/>
    <p:sldId id="287" r:id="rId17"/>
    <p:sldId id="286" r:id="rId18"/>
    <p:sldId id="288" r:id="rId19"/>
    <p:sldId id="289" r:id="rId20"/>
    <p:sldId id="290" r:id="rId21"/>
    <p:sldId id="291" r:id="rId22"/>
    <p:sldId id="292" r:id="rId23"/>
    <p:sldId id="293" r:id="rId24"/>
    <p:sldId id="294" r:id="rId25"/>
    <p:sldId id="295" r:id="rId26"/>
    <p:sldId id="296" r:id="rId27"/>
    <p:sldId id="297" r:id="rId28"/>
    <p:sldId id="303" r:id="rId29"/>
    <p:sldId id="299" r:id="rId30"/>
    <p:sldId id="304" r:id="rId31"/>
    <p:sldId id="298" r:id="rId32"/>
    <p:sldId id="300" r:id="rId3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ebeth Bechmann" initials="EB" lastIdx="5" clrIdx="0">
    <p:extLst>
      <p:ext uri="{19B8F6BF-5375-455C-9EA6-DF929625EA0E}">
        <p15:presenceInfo xmlns:p15="http://schemas.microsoft.com/office/powerpoint/2012/main" userId="a29fd970d38a61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472"/>
    <a:srgbClr val="002727"/>
    <a:srgbClr val="097D8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4DA55-CF9E-A12E-40FE-4D9B14D0DD4E}" v="61" dt="2019-04-15T12:48:17.932"/>
    <p1510:client id="{716E2889-EB6F-6A3C-00FA-39550DA90157}" v="5" dt="2020-04-17T07:53:28.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33" autoAdjust="0"/>
  </p:normalViewPr>
  <p:slideViewPr>
    <p:cSldViewPr snapToGrid="0">
      <p:cViewPr varScale="1">
        <p:scale>
          <a:sx n="90" d="100"/>
          <a:sy n="90" d="100"/>
        </p:scale>
        <p:origin x="1266" y="84"/>
      </p:cViewPr>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Rørdam Svane" userId="S::au458426@uni.au.dk::04fbb348-9625-4e41-a90b-dfe9b40e6e51" providerId="AD" clId="Web-{F6B3840C-0E2E-5738-36AF-F205B6D63FF1}"/>
    <pc:docChg chg="modSld">
      <pc:chgData name="Astrid Rørdam Svane" userId="S::au458426@uni.au.dk::04fbb348-9625-4e41-a90b-dfe9b40e6e51" providerId="AD" clId="Web-{F6B3840C-0E2E-5738-36AF-F205B6D63FF1}" dt="2019-01-16T13:16:03.907" v="5" actId="20577"/>
      <pc:docMkLst>
        <pc:docMk/>
      </pc:docMkLst>
      <pc:sldChg chg="modSp">
        <pc:chgData name="Astrid Rørdam Svane" userId="S::au458426@uni.au.dk::04fbb348-9625-4e41-a90b-dfe9b40e6e51" providerId="AD" clId="Web-{F6B3840C-0E2E-5738-36AF-F205B6D63FF1}" dt="2019-01-16T13:16:03.907" v="5" actId="20577"/>
        <pc:sldMkLst>
          <pc:docMk/>
          <pc:sldMk cId="1039832537" sldId="260"/>
        </pc:sldMkLst>
        <pc:spChg chg="mod">
          <ac:chgData name="Astrid Rørdam Svane" userId="S::au458426@uni.au.dk::04fbb348-9625-4e41-a90b-dfe9b40e6e51" providerId="AD" clId="Web-{F6B3840C-0E2E-5738-36AF-F205B6D63FF1}" dt="2019-01-16T13:16:03.907" v="5" actId="20577"/>
          <ac:spMkLst>
            <pc:docMk/>
            <pc:sldMk cId="1039832537" sldId="260"/>
            <ac:spMk id="9" creationId="{5E13A11A-CC9D-4DA3-B7AA-CD0173646DD5}"/>
          </ac:spMkLst>
        </pc:spChg>
      </pc:sldChg>
    </pc:docChg>
  </pc:docChgLst>
  <pc:docChgLst>
    <pc:chgData name="Mette Skovgaard Andersen" userId="S::pgv689_ku.dk#ext#@aarhusuniversitet.onmicrosoft.com::7c03d1d2-dbd7-4381-a6a5-4816b3f2a87c" providerId="AD" clId="Web-{D9874621-14F3-64A0-5D6F-3FB6A86CE991}"/>
    <pc:docChg chg="modSld">
      <pc:chgData name="Mette Skovgaard Andersen" userId="S::pgv689_ku.dk#ext#@aarhusuniversitet.onmicrosoft.com::7c03d1d2-dbd7-4381-a6a5-4816b3f2a87c" providerId="AD" clId="Web-{D9874621-14F3-64A0-5D6F-3FB6A86CE991}" dt="2019-01-22T10:57:42.294" v="94"/>
      <pc:docMkLst>
        <pc:docMk/>
      </pc:docMkLst>
      <pc:sldChg chg="addSp delSp modSp">
        <pc:chgData name="Mette Skovgaard Andersen" userId="S::pgv689_ku.dk#ext#@aarhusuniversitet.onmicrosoft.com::7c03d1d2-dbd7-4381-a6a5-4816b3f2a87c" providerId="AD" clId="Web-{D9874621-14F3-64A0-5D6F-3FB6A86CE991}" dt="2019-01-22T10:57:42.294" v="94"/>
        <pc:sldMkLst>
          <pc:docMk/>
          <pc:sldMk cId="1738981321" sldId="256"/>
        </pc:sldMkLst>
        <pc:spChg chg="add del mod">
          <ac:chgData name="Mette Skovgaard Andersen" userId="S::pgv689_ku.dk#ext#@aarhusuniversitet.onmicrosoft.com::7c03d1d2-dbd7-4381-a6a5-4816b3f2a87c" providerId="AD" clId="Web-{D9874621-14F3-64A0-5D6F-3FB6A86CE991}" dt="2019-01-22T10:57:42.294" v="94"/>
          <ac:spMkLst>
            <pc:docMk/>
            <pc:sldMk cId="1738981321" sldId="256"/>
            <ac:spMk id="3" creationId="{54FBC563-E5C3-4D22-BBCA-268CF3E63ACC}"/>
          </ac:spMkLst>
        </pc:spChg>
      </pc:sldChg>
    </pc:docChg>
  </pc:docChgLst>
  <pc:docChgLst>
    <pc:chgData name="Mette Skovgaard Andersen" userId="S::pgv689_ku.dk#ext#@aarhusuniversitet.onmicrosoft.com::7c03d1d2-dbd7-4381-a6a5-4816b3f2a87c" providerId="AD" clId="Web-{3A24DA55-CF9E-A12E-40FE-4D9B14D0DD4E}"/>
    <pc:docChg chg="modSld">
      <pc:chgData name="Mette Skovgaard Andersen" userId="S::pgv689_ku.dk#ext#@aarhusuniversitet.onmicrosoft.com::7c03d1d2-dbd7-4381-a6a5-4816b3f2a87c" providerId="AD" clId="Web-{3A24DA55-CF9E-A12E-40FE-4D9B14D0DD4E}" dt="2019-04-15T12:48:17.932" v="60" actId="20577"/>
      <pc:docMkLst>
        <pc:docMk/>
      </pc:docMkLst>
      <pc:sldChg chg="modSp">
        <pc:chgData name="Mette Skovgaard Andersen" userId="S::pgv689_ku.dk#ext#@aarhusuniversitet.onmicrosoft.com::7c03d1d2-dbd7-4381-a6a5-4816b3f2a87c" providerId="AD" clId="Web-{3A24DA55-CF9E-A12E-40FE-4D9B14D0DD4E}" dt="2019-04-15T12:48:17.932" v="60" actId="20577"/>
        <pc:sldMkLst>
          <pc:docMk/>
          <pc:sldMk cId="1526470904" sldId="263"/>
        </pc:sldMkLst>
        <pc:spChg chg="mod">
          <ac:chgData name="Mette Skovgaard Andersen" userId="S::pgv689_ku.dk#ext#@aarhusuniversitet.onmicrosoft.com::7c03d1d2-dbd7-4381-a6a5-4816b3f2a87c" providerId="AD" clId="Web-{3A24DA55-CF9E-A12E-40FE-4D9B14D0DD4E}" dt="2019-04-15T12:46:31.340" v="1" actId="20577"/>
          <ac:spMkLst>
            <pc:docMk/>
            <pc:sldMk cId="1526470904" sldId="263"/>
            <ac:spMk id="8" creationId="{4698498A-7EB7-4E0C-92FD-5D6DCC74E0C9}"/>
          </ac:spMkLst>
        </pc:spChg>
        <pc:spChg chg="mod">
          <ac:chgData name="Mette Skovgaard Andersen" userId="S::pgv689_ku.dk#ext#@aarhusuniversitet.onmicrosoft.com::7c03d1d2-dbd7-4381-a6a5-4816b3f2a87c" providerId="AD" clId="Web-{3A24DA55-CF9E-A12E-40FE-4D9B14D0DD4E}" dt="2019-04-15T12:48:17.932" v="60" actId="20577"/>
          <ac:spMkLst>
            <pc:docMk/>
            <pc:sldMk cId="1526470904" sldId="263"/>
            <ac:spMk id="11" creationId="{D710D586-F60B-495C-B8F4-C2A4210D5E76}"/>
          </ac:spMkLst>
        </pc:spChg>
        <pc:spChg chg="mod">
          <ac:chgData name="Mette Skovgaard Andersen" userId="S::pgv689_ku.dk#ext#@aarhusuniversitet.onmicrosoft.com::7c03d1d2-dbd7-4381-a6a5-4816b3f2a87c" providerId="AD" clId="Web-{3A24DA55-CF9E-A12E-40FE-4D9B14D0DD4E}" dt="2019-04-15T12:47:06.619" v="4" actId="1076"/>
          <ac:spMkLst>
            <pc:docMk/>
            <pc:sldMk cId="1526470904" sldId="263"/>
            <ac:spMk id="12" creationId="{595739BF-7AC9-4745-90E8-BF594A22D120}"/>
          </ac:spMkLst>
        </pc:spChg>
      </pc:sldChg>
    </pc:docChg>
  </pc:docChgLst>
  <pc:docChgLst>
    <pc:chgData name="Anne Sofie Jakobsen" userId="S::au632182@uni.au.dk::fd664e49-039c-4a73-a92f-92aa12bd4b24" providerId="AD" clId="Web-{716E2889-EB6F-6A3C-00FA-39550DA90157}"/>
    <pc:docChg chg="modSld">
      <pc:chgData name="Anne Sofie Jakobsen" userId="S::au632182@uni.au.dk::fd664e49-039c-4a73-a92f-92aa12bd4b24" providerId="AD" clId="Web-{716E2889-EB6F-6A3C-00FA-39550DA90157}" dt="2020-04-17T07:53:25.217" v="3" actId="20577"/>
      <pc:docMkLst>
        <pc:docMk/>
      </pc:docMkLst>
      <pc:sldChg chg="modSp">
        <pc:chgData name="Anne Sofie Jakobsen" userId="S::au632182@uni.au.dk::fd664e49-039c-4a73-a92f-92aa12bd4b24" providerId="AD" clId="Web-{716E2889-EB6F-6A3C-00FA-39550DA90157}" dt="2020-04-17T07:53:25.217" v="3" actId="20577"/>
        <pc:sldMkLst>
          <pc:docMk/>
          <pc:sldMk cId="1526470904" sldId="263"/>
        </pc:sldMkLst>
        <pc:spChg chg="mod">
          <ac:chgData name="Anne Sofie Jakobsen" userId="S::au632182@uni.au.dk::fd664e49-039c-4a73-a92f-92aa12bd4b24" providerId="AD" clId="Web-{716E2889-EB6F-6A3C-00FA-39550DA90157}" dt="2020-04-17T07:53:25.217" v="3" actId="20577"/>
          <ac:spMkLst>
            <pc:docMk/>
            <pc:sldMk cId="1526470904" sldId="263"/>
            <ac:spMk id="11" creationId="{D710D586-F60B-495C-B8F4-C2A4210D5E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207E0-C470-4D16-936A-B9C00C63BC52}" type="datetimeFigureOut">
              <a:rPr lang="en-GB" smtClean="0"/>
              <a:t>31/10/2022</a:t>
            </a:fld>
            <a:endParaRPr lang="en-GB"/>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59627-9698-4163-BD3D-F28C96C40FC1}" type="slidenum">
              <a:rPr lang="en-GB" smtClean="0"/>
              <a:t>‹#›</a:t>
            </a:fld>
            <a:endParaRPr lang="en-GB"/>
          </a:p>
        </p:txBody>
      </p:sp>
    </p:spTree>
    <p:extLst>
      <p:ext uri="{BB962C8B-B14F-4D97-AF65-F5344CB8AC3E}">
        <p14:creationId xmlns:p14="http://schemas.microsoft.com/office/powerpoint/2010/main" val="2340345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B0259627-9698-4163-BD3D-F28C96C40FC1}" type="slidenum">
              <a:rPr lang="en-GB" smtClean="0"/>
              <a:t>1</a:t>
            </a:fld>
            <a:endParaRPr lang="en-GB"/>
          </a:p>
        </p:txBody>
      </p:sp>
    </p:spTree>
    <p:extLst>
      <p:ext uri="{BB962C8B-B14F-4D97-AF65-F5344CB8AC3E}">
        <p14:creationId xmlns:p14="http://schemas.microsoft.com/office/powerpoint/2010/main" val="328202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156481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83881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259627-9698-4163-BD3D-F28C96C40FC1}" type="slidenum">
              <a:rPr lang="en-GB" smtClean="0"/>
              <a:t>12</a:t>
            </a:fld>
            <a:endParaRPr lang="en-GB"/>
          </a:p>
        </p:txBody>
      </p:sp>
    </p:spTree>
    <p:extLst>
      <p:ext uri="{BB962C8B-B14F-4D97-AF65-F5344CB8AC3E}">
        <p14:creationId xmlns:p14="http://schemas.microsoft.com/office/powerpoint/2010/main" val="320739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790705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276995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259627-9698-4163-BD3D-F28C96C40FC1}" type="slidenum">
              <a:rPr lang="en-GB" smtClean="0"/>
              <a:t>15</a:t>
            </a:fld>
            <a:endParaRPr lang="en-GB"/>
          </a:p>
        </p:txBody>
      </p:sp>
    </p:spTree>
    <p:extLst>
      <p:ext uri="{BB962C8B-B14F-4D97-AF65-F5344CB8AC3E}">
        <p14:creationId xmlns:p14="http://schemas.microsoft.com/office/powerpoint/2010/main" val="111907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64141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904714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262834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Rammen beskriver sprogkundskaber på seks referenceniveauer.</a:t>
            </a:r>
          </a:p>
          <a:p>
            <a:endParaRPr lang="da-DK" dirty="0"/>
          </a:p>
          <a:p>
            <a:r>
              <a:rPr lang="da-DK" dirty="0"/>
              <a:t>Curriculum udviklere
Lærere
Lærer trænere
Elever
Eksamens udviklere
Ministerier
Business
</a:t>
            </a:r>
            <a:r>
              <a:rPr lang="da-DK" dirty="0" err="1"/>
              <a:t>Osv</a:t>
            </a:r>
            <a:r>
              <a:rPr lang="da-DK" dirty="0"/>
              <a:t>
</a:t>
            </a:r>
            <a:endParaRPr lang="en-US" dirty="0"/>
          </a:p>
        </p:txBody>
      </p:sp>
      <p:sp>
        <p:nvSpPr>
          <p:cNvPr id="4" name="Pladsholder til slidenummer 3"/>
          <p:cNvSpPr>
            <a:spLocks noGrp="1"/>
          </p:cNvSpPr>
          <p:nvPr>
            <p:ph type="sldNum" sz="quarter" idx="5"/>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126190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259627-9698-4163-BD3D-F28C96C40FC1}" type="slidenum">
              <a:rPr lang="en-GB" smtClean="0"/>
              <a:t>2</a:t>
            </a:fld>
            <a:endParaRPr lang="en-GB"/>
          </a:p>
        </p:txBody>
      </p:sp>
    </p:spTree>
    <p:extLst>
      <p:ext uri="{BB962C8B-B14F-4D97-AF65-F5344CB8AC3E}">
        <p14:creationId xmlns:p14="http://schemas.microsoft.com/office/powerpoint/2010/main" val="867151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1734410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 edition</a:t>
            </a:r>
          </a:p>
        </p:txBody>
      </p:sp>
      <p:sp>
        <p:nvSpPr>
          <p:cNvPr id="4" name="Slide Number Placeholder 3"/>
          <p:cNvSpPr>
            <a:spLocks noGrp="1"/>
          </p:cNvSpPr>
          <p:nvPr>
            <p:ph type="sldNum" sz="quarter" idx="10"/>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3094900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a:t>Gennem kommunikative sprogaktiviteter og strategier erstatter CEFR den traditionelle model for de fire færdigheder (lytte, tale, læse, skrive), der har vist sig at blive stadig utilstrækkelig til at fange kommunikationens virkelighed. Organisationen i fire kompetencer egner sig heller ikke til at tage hensyn til forestillinger om intention eller makrofunktion.</a:t>
            </a:r>
          </a:p>
          <a:p>
            <a:endParaRPr lang="da-DK" sz="1200" dirty="0"/>
          </a:p>
          <a:p>
            <a:r>
              <a:rPr lang="da-DK" sz="1200" dirty="0"/>
              <a:t>Den organisation, der er foreslået af CEFR, er tættere på brugen af sprog i det virkelige liv, baseret på interaktion og involverer </a:t>
            </a:r>
            <a:r>
              <a:rPr lang="da-DK" sz="1200" dirty="0" err="1"/>
              <a:t>samkonstruktion</a:t>
            </a:r>
            <a:r>
              <a:rPr lang="da-DK" sz="1200" dirty="0"/>
              <a:t> af mening.</a:t>
            </a:r>
          </a:p>
          <a:p>
            <a:endParaRPr lang="da-DK" sz="1200" dirty="0"/>
          </a:p>
          <a:p>
            <a:endParaRPr lang="da-DK" sz="1200" dirty="0"/>
          </a:p>
          <a:p>
            <a:r>
              <a:rPr lang="da-DK" sz="1200" dirty="0" err="1"/>
              <a:t>Declarative</a:t>
            </a:r>
            <a:r>
              <a:rPr lang="da-DK" sz="1200" dirty="0"/>
              <a:t> </a:t>
            </a:r>
            <a:r>
              <a:rPr lang="da-DK" sz="1200" dirty="0" err="1"/>
              <a:t>knowledge</a:t>
            </a:r>
            <a:r>
              <a:rPr lang="da-DK" sz="1200" dirty="0"/>
              <a:t> – </a:t>
            </a:r>
            <a:r>
              <a:rPr lang="da-DK" sz="1200" dirty="0" err="1"/>
              <a:t>savoir</a:t>
            </a:r>
            <a:endParaRPr lang="da-DK" sz="1200" dirty="0"/>
          </a:p>
          <a:p>
            <a:r>
              <a:rPr lang="da-DK" sz="1200" dirty="0" err="1"/>
              <a:t>Skills</a:t>
            </a:r>
            <a:r>
              <a:rPr lang="da-DK" sz="1200" dirty="0"/>
              <a:t> and </a:t>
            </a:r>
            <a:r>
              <a:rPr lang="da-DK" sz="1200" dirty="0" err="1"/>
              <a:t>know-how</a:t>
            </a:r>
            <a:r>
              <a:rPr lang="da-DK" sz="1200" dirty="0"/>
              <a:t>  - savoir-faire</a:t>
            </a:r>
          </a:p>
          <a:p>
            <a:r>
              <a:rPr lang="da-DK" sz="1200" dirty="0" err="1"/>
              <a:t>Awareness</a:t>
            </a:r>
            <a:r>
              <a:rPr lang="da-DK" sz="1200" dirty="0"/>
              <a:t> – </a:t>
            </a:r>
            <a:r>
              <a:rPr lang="da-DK" sz="1200" dirty="0" err="1"/>
              <a:t>savoir-être</a:t>
            </a:r>
            <a:endParaRPr lang="da-DK" sz="1200" dirty="0"/>
          </a:p>
          <a:p>
            <a:r>
              <a:rPr lang="da-DK" sz="1200" dirty="0" err="1"/>
              <a:t>Abilitiy</a:t>
            </a:r>
            <a:r>
              <a:rPr lang="da-DK" sz="1200" dirty="0"/>
              <a:t> to </a:t>
            </a:r>
            <a:r>
              <a:rPr lang="da-DK" sz="1200" dirty="0" err="1"/>
              <a:t>learn</a:t>
            </a:r>
            <a:r>
              <a:rPr lang="da-DK" sz="1200" dirty="0"/>
              <a:t> – </a:t>
            </a:r>
            <a:r>
              <a:rPr lang="da-DK" sz="1200" dirty="0" err="1"/>
              <a:t>savoir-apprendre</a:t>
            </a:r>
            <a:endParaRPr lang="da-DK" sz="1200" dirty="0"/>
          </a:p>
          <a:p>
            <a:endParaRPr lang="da-DK" sz="1200" dirty="0"/>
          </a:p>
          <a:p>
            <a:endParaRPr lang="da-DK" sz="1200" dirty="0"/>
          </a:p>
          <a:p>
            <a:endParaRPr lang="da-DK" sz="1200" dirty="0"/>
          </a:p>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da-DK" smtClean="0"/>
              <a:t>22</a:t>
            </a:fld>
            <a:endParaRPr lang="da-DK" dirty="0"/>
          </a:p>
        </p:txBody>
      </p:sp>
    </p:spTree>
    <p:extLst>
      <p:ext uri="{BB962C8B-B14F-4D97-AF65-F5344CB8AC3E}">
        <p14:creationId xmlns:p14="http://schemas.microsoft.com/office/powerpoint/2010/main" val="248207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23</a:t>
            </a:fld>
            <a:endParaRPr lang="da-DK" dirty="0"/>
          </a:p>
        </p:txBody>
      </p:sp>
    </p:spTree>
    <p:extLst>
      <p:ext uri="{BB962C8B-B14F-4D97-AF65-F5344CB8AC3E}">
        <p14:creationId xmlns:p14="http://schemas.microsoft.com/office/powerpoint/2010/main" val="76221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24</a:t>
            </a:fld>
            <a:endParaRPr lang="da-DK" dirty="0"/>
          </a:p>
        </p:txBody>
      </p:sp>
    </p:spTree>
    <p:extLst>
      <p:ext uri="{BB962C8B-B14F-4D97-AF65-F5344CB8AC3E}">
        <p14:creationId xmlns:p14="http://schemas.microsoft.com/office/powerpoint/2010/main" val="3861036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259627-9698-4163-BD3D-F28C96C40FC1}" type="slidenum">
              <a:rPr lang="en-GB" smtClean="0"/>
              <a:t>25</a:t>
            </a:fld>
            <a:endParaRPr lang="en-GB"/>
          </a:p>
        </p:txBody>
      </p:sp>
    </p:spTree>
    <p:extLst>
      <p:ext uri="{BB962C8B-B14F-4D97-AF65-F5344CB8AC3E}">
        <p14:creationId xmlns:p14="http://schemas.microsoft.com/office/powerpoint/2010/main" val="108534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259627-9698-4163-BD3D-F28C96C40FC1}" type="slidenum">
              <a:rPr lang="en-GB" smtClean="0"/>
              <a:t>26</a:t>
            </a:fld>
            <a:endParaRPr lang="en-GB"/>
          </a:p>
        </p:txBody>
      </p:sp>
    </p:spTree>
    <p:extLst>
      <p:ext uri="{BB962C8B-B14F-4D97-AF65-F5344CB8AC3E}">
        <p14:creationId xmlns:p14="http://schemas.microsoft.com/office/powerpoint/2010/main" val="126358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259627-9698-4163-BD3D-F28C96C40FC1}" type="slidenum">
              <a:rPr lang="en-GB" smtClean="0"/>
              <a:t>27</a:t>
            </a:fld>
            <a:endParaRPr lang="en-GB"/>
          </a:p>
        </p:txBody>
      </p:sp>
    </p:spTree>
    <p:extLst>
      <p:ext uri="{BB962C8B-B14F-4D97-AF65-F5344CB8AC3E}">
        <p14:creationId xmlns:p14="http://schemas.microsoft.com/office/powerpoint/2010/main" val="1459329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28</a:t>
            </a:fld>
            <a:endParaRPr lang="da-DK" dirty="0"/>
          </a:p>
        </p:txBody>
      </p:sp>
    </p:spTree>
    <p:extLst>
      <p:ext uri="{BB962C8B-B14F-4D97-AF65-F5344CB8AC3E}">
        <p14:creationId xmlns:p14="http://schemas.microsoft.com/office/powerpoint/2010/main" val="2627375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259627-9698-4163-BD3D-F28C96C40FC1}" type="slidenum">
              <a:rPr lang="en-GB" smtClean="0"/>
              <a:t>29</a:t>
            </a:fld>
            <a:endParaRPr lang="en-GB"/>
          </a:p>
        </p:txBody>
      </p:sp>
    </p:spTree>
    <p:extLst>
      <p:ext uri="{BB962C8B-B14F-4D97-AF65-F5344CB8AC3E}">
        <p14:creationId xmlns:p14="http://schemas.microsoft.com/office/powerpoint/2010/main" val="201566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15406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47423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213943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Afklar</a:t>
            </a:r>
            <a:r>
              <a:rPr lang="en-GB" dirty="0"/>
              <a:t> </a:t>
            </a:r>
            <a:r>
              <a:rPr lang="en-GB" dirty="0" err="1"/>
              <a:t>hvert</a:t>
            </a:r>
            <a:r>
              <a:rPr lang="en-GB" dirty="0"/>
              <a:t> </a:t>
            </a:r>
            <a:r>
              <a:rPr lang="en-GB" dirty="0" err="1"/>
              <a:t>trin</a:t>
            </a:r>
            <a:endParaRPr lang="en-GB" dirty="0"/>
          </a:p>
        </p:txBody>
      </p:sp>
      <p:sp>
        <p:nvSpPr>
          <p:cNvPr id="4" name="Slide Number Placeholder 3"/>
          <p:cNvSpPr>
            <a:spLocks noGrp="1"/>
          </p:cNvSpPr>
          <p:nvPr>
            <p:ph type="sldNum" sz="quarter" idx="10"/>
          </p:nvPr>
        </p:nvSpPr>
        <p:spPr/>
        <p:txBody>
          <a:bodyPr/>
          <a:lstStyle/>
          <a:p>
            <a:fld id="{B0259627-9698-4163-BD3D-F28C96C40FC1}" type="slidenum">
              <a:rPr lang="en-GB" smtClean="0"/>
              <a:t>6</a:t>
            </a:fld>
            <a:endParaRPr lang="en-GB"/>
          </a:p>
        </p:txBody>
      </p:sp>
    </p:spTree>
    <p:extLst>
      <p:ext uri="{BB962C8B-B14F-4D97-AF65-F5344CB8AC3E}">
        <p14:creationId xmlns:p14="http://schemas.microsoft.com/office/powerpoint/2010/main" val="3096895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259627-9698-4163-BD3D-F28C96C40FC1}" type="slidenum">
              <a:rPr lang="en-GB" smtClean="0"/>
              <a:t>7</a:t>
            </a:fld>
            <a:endParaRPr lang="en-GB"/>
          </a:p>
        </p:txBody>
      </p:sp>
    </p:spTree>
    <p:extLst>
      <p:ext uri="{BB962C8B-B14F-4D97-AF65-F5344CB8AC3E}">
        <p14:creationId xmlns:p14="http://schemas.microsoft.com/office/powerpoint/2010/main" val="393523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167998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204711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38A39DC-014E-46A4-8E59-8DB5BC30F190}"/>
              </a:ext>
            </a:extLst>
          </p:cNvPr>
          <p:cNvSpPr/>
          <p:nvPr userDrawn="1"/>
        </p:nvSpPr>
        <p:spPr>
          <a:xfrm flipV="1">
            <a:off x="0" y="-2"/>
            <a:ext cx="12192000" cy="587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4" hidden="1">
            <a:extLst>
              <a:ext uri="{FF2B5EF4-FFF2-40B4-BE49-F238E27FC236}">
                <a16:creationId xmlns:a16="http://schemas.microsoft.com/office/drawing/2014/main" id="{39182878-5541-4603-8DB9-A90A6770F24F}"/>
              </a:ext>
            </a:extLst>
          </p:cNvPr>
          <p:cNvGrpSpPr>
            <a:grpSpLocks noChangeAspect="1"/>
          </p:cNvGrpSpPr>
          <p:nvPr userDrawn="1"/>
        </p:nvGrpSpPr>
        <p:grpSpPr bwMode="auto">
          <a:xfrm>
            <a:off x="6096000" y="983986"/>
            <a:ext cx="8750425" cy="8734557"/>
            <a:chOff x="5528" y="-412"/>
            <a:chExt cx="1654" cy="1651"/>
          </a:xfrm>
        </p:grpSpPr>
        <p:sp>
          <p:nvSpPr>
            <p:cNvPr id="73" name="Freeform 5">
              <a:extLst>
                <a:ext uri="{FF2B5EF4-FFF2-40B4-BE49-F238E27FC236}">
                  <a16:creationId xmlns:a16="http://schemas.microsoft.com/office/drawing/2014/main" id="{268A1AC2-4783-4A01-BB11-A6D94C24CE76}"/>
                </a:ext>
              </a:extLst>
            </p:cNvPr>
            <p:cNvSpPr>
              <a:spLocks/>
            </p:cNvSpPr>
            <p:nvPr userDrawn="1"/>
          </p:nvSpPr>
          <p:spPr bwMode="auto">
            <a:xfrm>
              <a:off x="5877" y="511"/>
              <a:ext cx="196" cy="421"/>
            </a:xfrm>
            <a:custGeom>
              <a:avLst/>
              <a:gdLst>
                <a:gd name="T0" fmla="*/ 236 w 248"/>
                <a:gd name="T1" fmla="*/ 1 h 533"/>
                <a:gd name="T2" fmla="*/ 224 w 248"/>
                <a:gd name="T3" fmla="*/ 14 h 533"/>
                <a:gd name="T4" fmla="*/ 224 w 248"/>
                <a:gd name="T5" fmla="*/ 462 h 533"/>
                <a:gd name="T6" fmla="*/ 24 w 248"/>
                <a:gd name="T7" fmla="*/ 9 h 533"/>
                <a:gd name="T8" fmla="*/ 10 w 248"/>
                <a:gd name="T9" fmla="*/ 2 h 533"/>
                <a:gd name="T10" fmla="*/ 0 w 248"/>
                <a:gd name="T11" fmla="*/ 14 h 533"/>
                <a:gd name="T12" fmla="*/ 0 w 248"/>
                <a:gd name="T13" fmla="*/ 521 h 533"/>
                <a:gd name="T14" fmla="*/ 12 w 248"/>
                <a:gd name="T15" fmla="*/ 533 h 533"/>
                <a:gd name="T16" fmla="*/ 25 w 248"/>
                <a:gd name="T17" fmla="*/ 521 h 533"/>
                <a:gd name="T18" fmla="*/ 25 w 248"/>
                <a:gd name="T19" fmla="*/ 72 h 533"/>
                <a:gd name="T20" fmla="*/ 225 w 248"/>
                <a:gd name="T21" fmla="*/ 526 h 533"/>
                <a:gd name="T22" fmla="*/ 236 w 248"/>
                <a:gd name="T23" fmla="*/ 533 h 533"/>
                <a:gd name="T24" fmla="*/ 239 w 248"/>
                <a:gd name="T25" fmla="*/ 533 h 533"/>
                <a:gd name="T26" fmla="*/ 248 w 248"/>
                <a:gd name="T27" fmla="*/ 521 h 533"/>
                <a:gd name="T28" fmla="*/ 248 w 248"/>
                <a:gd name="T29" fmla="*/ 14 h 533"/>
                <a:gd name="T30" fmla="*/ 236 w 248"/>
                <a:gd name="T31" fmla="*/ 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533">
                  <a:moveTo>
                    <a:pt x="236" y="1"/>
                  </a:moveTo>
                  <a:cubicBezTo>
                    <a:pt x="229" y="1"/>
                    <a:pt x="224" y="7"/>
                    <a:pt x="224" y="14"/>
                  </a:cubicBezTo>
                  <a:lnTo>
                    <a:pt x="224" y="462"/>
                  </a:lnTo>
                  <a:lnTo>
                    <a:pt x="24" y="9"/>
                  </a:lnTo>
                  <a:cubicBezTo>
                    <a:pt x="21" y="3"/>
                    <a:pt x="16" y="0"/>
                    <a:pt x="10" y="2"/>
                  </a:cubicBezTo>
                  <a:cubicBezTo>
                    <a:pt x="4" y="3"/>
                    <a:pt x="0" y="8"/>
                    <a:pt x="0" y="14"/>
                  </a:cubicBezTo>
                  <a:lnTo>
                    <a:pt x="0" y="521"/>
                  </a:lnTo>
                  <a:cubicBezTo>
                    <a:pt x="0" y="527"/>
                    <a:pt x="6" y="533"/>
                    <a:pt x="12" y="533"/>
                  </a:cubicBezTo>
                  <a:cubicBezTo>
                    <a:pt x="19" y="533"/>
                    <a:pt x="25" y="527"/>
                    <a:pt x="25" y="521"/>
                  </a:cubicBezTo>
                  <a:lnTo>
                    <a:pt x="25" y="72"/>
                  </a:lnTo>
                  <a:lnTo>
                    <a:pt x="225" y="526"/>
                  </a:lnTo>
                  <a:cubicBezTo>
                    <a:pt x="227" y="530"/>
                    <a:pt x="231" y="533"/>
                    <a:pt x="236" y="533"/>
                  </a:cubicBezTo>
                  <a:cubicBezTo>
                    <a:pt x="237" y="533"/>
                    <a:pt x="238" y="533"/>
                    <a:pt x="239" y="533"/>
                  </a:cubicBezTo>
                  <a:cubicBezTo>
                    <a:pt x="244" y="531"/>
                    <a:pt x="248" y="526"/>
                    <a:pt x="248" y="521"/>
                  </a:cubicBezTo>
                  <a:lnTo>
                    <a:pt x="248" y="14"/>
                  </a:lnTo>
                  <a:cubicBezTo>
                    <a:pt x="248" y="7"/>
                    <a:pt x="243" y="1"/>
                    <a:pt x="236" y="1"/>
                  </a:cubicBez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6">
              <a:extLst>
                <a:ext uri="{FF2B5EF4-FFF2-40B4-BE49-F238E27FC236}">
                  <a16:creationId xmlns:a16="http://schemas.microsoft.com/office/drawing/2014/main" id="{EC05928B-9499-4D3D-A66C-2FE4B7EFEEA0}"/>
                </a:ext>
              </a:extLst>
            </p:cNvPr>
            <p:cNvSpPr>
              <a:spLocks/>
            </p:cNvSpPr>
            <p:nvPr userDrawn="1"/>
          </p:nvSpPr>
          <p:spPr bwMode="auto">
            <a:xfrm>
              <a:off x="6464" y="512"/>
              <a:ext cx="163" cy="433"/>
            </a:xfrm>
            <a:custGeom>
              <a:avLst/>
              <a:gdLst>
                <a:gd name="T0" fmla="*/ 195 w 207"/>
                <a:gd name="T1" fmla="*/ 25 h 549"/>
                <a:gd name="T2" fmla="*/ 207 w 207"/>
                <a:gd name="T3" fmla="*/ 13 h 549"/>
                <a:gd name="T4" fmla="*/ 195 w 207"/>
                <a:gd name="T5" fmla="*/ 0 h 549"/>
                <a:gd name="T6" fmla="*/ 12 w 207"/>
                <a:gd name="T7" fmla="*/ 0 h 549"/>
                <a:gd name="T8" fmla="*/ 0 w 207"/>
                <a:gd name="T9" fmla="*/ 13 h 549"/>
                <a:gd name="T10" fmla="*/ 0 w 207"/>
                <a:gd name="T11" fmla="*/ 537 h 549"/>
                <a:gd name="T12" fmla="*/ 12 w 207"/>
                <a:gd name="T13" fmla="*/ 549 h 549"/>
                <a:gd name="T14" fmla="*/ 25 w 207"/>
                <a:gd name="T15" fmla="*/ 537 h 549"/>
                <a:gd name="T16" fmla="*/ 25 w 207"/>
                <a:gd name="T17" fmla="*/ 249 h 549"/>
                <a:gd name="T18" fmla="*/ 195 w 207"/>
                <a:gd name="T19" fmla="*/ 249 h 549"/>
                <a:gd name="T20" fmla="*/ 207 w 207"/>
                <a:gd name="T21" fmla="*/ 237 h 549"/>
                <a:gd name="T22" fmla="*/ 195 w 207"/>
                <a:gd name="T23" fmla="*/ 224 h 549"/>
                <a:gd name="T24" fmla="*/ 25 w 207"/>
                <a:gd name="T25" fmla="*/ 224 h 549"/>
                <a:gd name="T26" fmla="*/ 25 w 207"/>
                <a:gd name="T27" fmla="*/ 25 h 549"/>
                <a:gd name="T28" fmla="*/ 195 w 207"/>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549">
                  <a:moveTo>
                    <a:pt x="195" y="25"/>
                  </a:moveTo>
                  <a:cubicBezTo>
                    <a:pt x="202" y="25"/>
                    <a:pt x="207" y="20"/>
                    <a:pt x="207" y="13"/>
                  </a:cubicBezTo>
                  <a:cubicBezTo>
                    <a:pt x="207" y="6"/>
                    <a:pt x="202" y="0"/>
                    <a:pt x="195" y="0"/>
                  </a:cubicBezTo>
                  <a:lnTo>
                    <a:pt x="12" y="0"/>
                  </a:lnTo>
                  <a:cubicBezTo>
                    <a:pt x="5" y="0"/>
                    <a:pt x="0" y="6"/>
                    <a:pt x="0" y="13"/>
                  </a:cubicBezTo>
                  <a:lnTo>
                    <a:pt x="0" y="537"/>
                  </a:lnTo>
                  <a:cubicBezTo>
                    <a:pt x="0" y="544"/>
                    <a:pt x="5" y="549"/>
                    <a:pt x="12" y="549"/>
                  </a:cubicBezTo>
                  <a:cubicBezTo>
                    <a:pt x="19" y="549"/>
                    <a:pt x="25" y="544"/>
                    <a:pt x="25" y="537"/>
                  </a:cubicBezTo>
                  <a:lnTo>
                    <a:pt x="25" y="249"/>
                  </a:lnTo>
                  <a:lnTo>
                    <a:pt x="195" y="249"/>
                  </a:lnTo>
                  <a:cubicBezTo>
                    <a:pt x="202" y="249"/>
                    <a:pt x="207" y="243"/>
                    <a:pt x="207" y="237"/>
                  </a:cubicBezTo>
                  <a:cubicBezTo>
                    <a:pt x="207" y="230"/>
                    <a:pt x="202" y="224"/>
                    <a:pt x="195" y="224"/>
                  </a:cubicBezTo>
                  <a:lnTo>
                    <a:pt x="25" y="224"/>
                  </a:lnTo>
                  <a:lnTo>
                    <a:pt x="25" y="25"/>
                  </a:lnTo>
                  <a:lnTo>
                    <a:pt x="195" y="25"/>
                  </a:ln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Freeform 7">
              <a:extLst>
                <a:ext uri="{FF2B5EF4-FFF2-40B4-BE49-F238E27FC236}">
                  <a16:creationId xmlns:a16="http://schemas.microsoft.com/office/drawing/2014/main" id="{D26C8C73-7916-462D-A1AA-F6DA14D38F83}"/>
                </a:ext>
              </a:extLst>
            </p:cNvPr>
            <p:cNvSpPr>
              <a:spLocks/>
            </p:cNvSpPr>
            <p:nvPr userDrawn="1"/>
          </p:nvSpPr>
          <p:spPr bwMode="auto">
            <a:xfrm>
              <a:off x="6708" y="512"/>
              <a:ext cx="164" cy="433"/>
            </a:xfrm>
            <a:custGeom>
              <a:avLst/>
              <a:gdLst>
                <a:gd name="T0" fmla="*/ 196 w 208"/>
                <a:gd name="T1" fmla="*/ 25 h 549"/>
                <a:gd name="T2" fmla="*/ 208 w 208"/>
                <a:gd name="T3" fmla="*/ 13 h 549"/>
                <a:gd name="T4" fmla="*/ 196 w 208"/>
                <a:gd name="T5" fmla="*/ 0 h 549"/>
                <a:gd name="T6" fmla="*/ 13 w 208"/>
                <a:gd name="T7" fmla="*/ 0 h 549"/>
                <a:gd name="T8" fmla="*/ 0 w 208"/>
                <a:gd name="T9" fmla="*/ 13 h 549"/>
                <a:gd name="T10" fmla="*/ 0 w 208"/>
                <a:gd name="T11" fmla="*/ 537 h 549"/>
                <a:gd name="T12" fmla="*/ 13 w 208"/>
                <a:gd name="T13" fmla="*/ 549 h 549"/>
                <a:gd name="T14" fmla="*/ 25 w 208"/>
                <a:gd name="T15" fmla="*/ 537 h 549"/>
                <a:gd name="T16" fmla="*/ 25 w 208"/>
                <a:gd name="T17" fmla="*/ 249 h 549"/>
                <a:gd name="T18" fmla="*/ 196 w 208"/>
                <a:gd name="T19" fmla="*/ 249 h 549"/>
                <a:gd name="T20" fmla="*/ 208 w 208"/>
                <a:gd name="T21" fmla="*/ 237 h 549"/>
                <a:gd name="T22" fmla="*/ 196 w 208"/>
                <a:gd name="T23" fmla="*/ 224 h 549"/>
                <a:gd name="T24" fmla="*/ 25 w 208"/>
                <a:gd name="T25" fmla="*/ 224 h 549"/>
                <a:gd name="T26" fmla="*/ 25 w 208"/>
                <a:gd name="T27" fmla="*/ 25 h 549"/>
                <a:gd name="T28" fmla="*/ 196 w 208"/>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49">
                  <a:moveTo>
                    <a:pt x="196" y="25"/>
                  </a:moveTo>
                  <a:cubicBezTo>
                    <a:pt x="202" y="25"/>
                    <a:pt x="208" y="20"/>
                    <a:pt x="208" y="13"/>
                  </a:cubicBezTo>
                  <a:cubicBezTo>
                    <a:pt x="208" y="6"/>
                    <a:pt x="202" y="0"/>
                    <a:pt x="196" y="0"/>
                  </a:cubicBezTo>
                  <a:lnTo>
                    <a:pt x="13" y="0"/>
                  </a:lnTo>
                  <a:cubicBezTo>
                    <a:pt x="6" y="0"/>
                    <a:pt x="0" y="6"/>
                    <a:pt x="0" y="13"/>
                  </a:cubicBezTo>
                  <a:lnTo>
                    <a:pt x="0" y="537"/>
                  </a:lnTo>
                  <a:cubicBezTo>
                    <a:pt x="0" y="544"/>
                    <a:pt x="6" y="549"/>
                    <a:pt x="13" y="549"/>
                  </a:cubicBezTo>
                  <a:cubicBezTo>
                    <a:pt x="19" y="549"/>
                    <a:pt x="25" y="544"/>
                    <a:pt x="25" y="537"/>
                  </a:cubicBezTo>
                  <a:lnTo>
                    <a:pt x="25" y="249"/>
                  </a:lnTo>
                  <a:lnTo>
                    <a:pt x="196" y="249"/>
                  </a:lnTo>
                  <a:cubicBezTo>
                    <a:pt x="202" y="249"/>
                    <a:pt x="208" y="243"/>
                    <a:pt x="208" y="237"/>
                  </a:cubicBezTo>
                  <a:cubicBezTo>
                    <a:pt x="208" y="230"/>
                    <a:pt x="202" y="224"/>
                    <a:pt x="196" y="224"/>
                  </a:cubicBezTo>
                  <a:lnTo>
                    <a:pt x="25" y="224"/>
                  </a:lnTo>
                  <a:lnTo>
                    <a:pt x="25" y="25"/>
                  </a:lnTo>
                  <a:lnTo>
                    <a:pt x="196" y="25"/>
                  </a:ln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8">
              <a:extLst>
                <a:ext uri="{FF2B5EF4-FFF2-40B4-BE49-F238E27FC236}">
                  <a16:creationId xmlns:a16="http://schemas.microsoft.com/office/drawing/2014/main" id="{71B91FCF-8B58-498D-82E2-7B102DCF1F1B}"/>
                </a:ext>
              </a:extLst>
            </p:cNvPr>
            <p:cNvSpPr>
              <a:spLocks/>
            </p:cNvSpPr>
            <p:nvPr userDrawn="1"/>
          </p:nvSpPr>
          <p:spPr bwMode="auto">
            <a:xfrm>
              <a:off x="6148" y="512"/>
              <a:ext cx="239" cy="433"/>
            </a:xfrm>
            <a:custGeom>
              <a:avLst/>
              <a:gdLst>
                <a:gd name="T0" fmla="*/ 160 w 302"/>
                <a:gd name="T1" fmla="*/ 25 h 549"/>
                <a:gd name="T2" fmla="*/ 277 w 302"/>
                <a:gd name="T3" fmla="*/ 150 h 549"/>
                <a:gd name="T4" fmla="*/ 292 w 302"/>
                <a:gd name="T5" fmla="*/ 158 h 549"/>
                <a:gd name="T6" fmla="*/ 300 w 302"/>
                <a:gd name="T7" fmla="*/ 143 h 549"/>
                <a:gd name="T8" fmla="*/ 160 w 302"/>
                <a:gd name="T9" fmla="*/ 0 h 549"/>
                <a:gd name="T10" fmla="*/ 0 w 302"/>
                <a:gd name="T11" fmla="*/ 275 h 549"/>
                <a:gd name="T12" fmla="*/ 160 w 302"/>
                <a:gd name="T13" fmla="*/ 549 h 549"/>
                <a:gd name="T14" fmla="*/ 298 w 302"/>
                <a:gd name="T15" fmla="*/ 415 h 549"/>
                <a:gd name="T16" fmla="*/ 290 w 302"/>
                <a:gd name="T17" fmla="*/ 399 h 549"/>
                <a:gd name="T18" fmla="*/ 274 w 302"/>
                <a:gd name="T19" fmla="*/ 407 h 549"/>
                <a:gd name="T20" fmla="*/ 160 w 302"/>
                <a:gd name="T21" fmla="*/ 525 h 549"/>
                <a:gd name="T22" fmla="*/ 25 w 302"/>
                <a:gd name="T23" fmla="*/ 275 h 549"/>
                <a:gd name="T24" fmla="*/ 160 w 302"/>
                <a:gd name="T25"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49">
                  <a:moveTo>
                    <a:pt x="160" y="25"/>
                  </a:moveTo>
                  <a:cubicBezTo>
                    <a:pt x="207" y="25"/>
                    <a:pt x="252" y="73"/>
                    <a:pt x="277" y="150"/>
                  </a:cubicBezTo>
                  <a:cubicBezTo>
                    <a:pt x="279" y="157"/>
                    <a:pt x="286" y="160"/>
                    <a:pt x="292" y="158"/>
                  </a:cubicBezTo>
                  <a:cubicBezTo>
                    <a:pt x="299" y="156"/>
                    <a:pt x="302" y="149"/>
                    <a:pt x="300" y="143"/>
                  </a:cubicBezTo>
                  <a:cubicBezTo>
                    <a:pt x="272" y="55"/>
                    <a:pt x="219" y="0"/>
                    <a:pt x="160" y="0"/>
                  </a:cubicBezTo>
                  <a:cubicBezTo>
                    <a:pt x="70" y="0"/>
                    <a:pt x="0" y="121"/>
                    <a:pt x="0" y="275"/>
                  </a:cubicBezTo>
                  <a:cubicBezTo>
                    <a:pt x="0" y="429"/>
                    <a:pt x="70" y="549"/>
                    <a:pt x="160" y="549"/>
                  </a:cubicBezTo>
                  <a:cubicBezTo>
                    <a:pt x="217" y="549"/>
                    <a:pt x="269" y="499"/>
                    <a:pt x="298" y="415"/>
                  </a:cubicBezTo>
                  <a:cubicBezTo>
                    <a:pt x="300" y="409"/>
                    <a:pt x="296" y="402"/>
                    <a:pt x="290" y="399"/>
                  </a:cubicBezTo>
                  <a:cubicBezTo>
                    <a:pt x="283" y="397"/>
                    <a:pt x="276" y="401"/>
                    <a:pt x="274" y="407"/>
                  </a:cubicBezTo>
                  <a:cubicBezTo>
                    <a:pt x="249" y="480"/>
                    <a:pt x="205" y="525"/>
                    <a:pt x="160" y="525"/>
                  </a:cubicBezTo>
                  <a:cubicBezTo>
                    <a:pt x="85" y="525"/>
                    <a:pt x="25" y="412"/>
                    <a:pt x="25" y="275"/>
                  </a:cubicBezTo>
                  <a:cubicBezTo>
                    <a:pt x="25" y="137"/>
                    <a:pt x="85" y="25"/>
                    <a:pt x="160" y="25"/>
                  </a:cubicBez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9">
              <a:extLst>
                <a:ext uri="{FF2B5EF4-FFF2-40B4-BE49-F238E27FC236}">
                  <a16:creationId xmlns:a16="http://schemas.microsoft.com/office/drawing/2014/main" id="{15206B02-3EC2-4330-B1FE-41A1C6B904FC}"/>
                </a:ext>
              </a:extLst>
            </p:cNvPr>
            <p:cNvSpPr>
              <a:spLocks noEditPoints="1"/>
            </p:cNvSpPr>
            <p:nvPr userDrawn="1"/>
          </p:nvSpPr>
          <p:spPr bwMode="auto">
            <a:xfrm>
              <a:off x="5528" y="-412"/>
              <a:ext cx="1654" cy="1651"/>
            </a:xfrm>
            <a:custGeom>
              <a:avLst/>
              <a:gdLst>
                <a:gd name="T0" fmla="*/ 1046 w 2091"/>
                <a:gd name="T1" fmla="*/ 2067 h 2092"/>
                <a:gd name="T2" fmla="*/ 25 w 2091"/>
                <a:gd name="T3" fmla="*/ 1047 h 2092"/>
                <a:gd name="T4" fmla="*/ 2067 w 2091"/>
                <a:gd name="T5" fmla="*/ 1047 h 2092"/>
                <a:gd name="T6" fmla="*/ 1046 w 2091"/>
                <a:gd name="T7" fmla="*/ 2067 h 2092"/>
                <a:gd name="T8" fmla="*/ 1506 w 2091"/>
                <a:gd name="T9" fmla="*/ 567 h 2092"/>
                <a:gd name="T10" fmla="*/ 1913 w 2091"/>
                <a:gd name="T11" fmla="*/ 1022 h 2092"/>
                <a:gd name="T12" fmla="*/ 1506 w 2091"/>
                <a:gd name="T13" fmla="*/ 1022 h 2092"/>
                <a:gd name="T14" fmla="*/ 1506 w 2091"/>
                <a:gd name="T15" fmla="*/ 567 h 2092"/>
                <a:gd name="T16" fmla="*/ 614 w 2091"/>
                <a:gd name="T17" fmla="*/ 567 h 2092"/>
                <a:gd name="T18" fmla="*/ 1020 w 2091"/>
                <a:gd name="T19" fmla="*/ 1022 h 2092"/>
                <a:gd name="T20" fmla="*/ 614 w 2091"/>
                <a:gd name="T21" fmla="*/ 1022 h 2092"/>
                <a:gd name="T22" fmla="*/ 614 w 2091"/>
                <a:gd name="T23" fmla="*/ 567 h 2092"/>
                <a:gd name="T24" fmla="*/ 179 w 2091"/>
                <a:gd name="T25" fmla="*/ 1022 h 2092"/>
                <a:gd name="T26" fmla="*/ 589 w 2091"/>
                <a:gd name="T27" fmla="*/ 563 h 2092"/>
                <a:gd name="T28" fmla="*/ 589 w 2091"/>
                <a:gd name="T29" fmla="*/ 1022 h 2092"/>
                <a:gd name="T30" fmla="*/ 179 w 2091"/>
                <a:gd name="T31" fmla="*/ 1022 h 2092"/>
                <a:gd name="T32" fmla="*/ 1075 w 2091"/>
                <a:gd name="T33" fmla="*/ 1022 h 2092"/>
                <a:gd name="T34" fmla="*/ 1482 w 2091"/>
                <a:gd name="T35" fmla="*/ 567 h 2092"/>
                <a:gd name="T36" fmla="*/ 1482 w 2091"/>
                <a:gd name="T37" fmla="*/ 1022 h 2092"/>
                <a:gd name="T38" fmla="*/ 1075 w 2091"/>
                <a:gd name="T39" fmla="*/ 1022 h 2092"/>
                <a:gd name="T40" fmla="*/ 1046 w 2091"/>
                <a:gd name="T41" fmla="*/ 25 h 2092"/>
                <a:gd name="T42" fmla="*/ 2066 w 2091"/>
                <a:gd name="T43" fmla="*/ 1022 h 2092"/>
                <a:gd name="T44" fmla="*/ 1946 w 2091"/>
                <a:gd name="T45" fmla="*/ 1022 h 2092"/>
                <a:gd name="T46" fmla="*/ 1503 w 2091"/>
                <a:gd name="T47" fmla="*/ 527 h 2092"/>
                <a:gd name="T48" fmla="*/ 1503 w 2091"/>
                <a:gd name="T49" fmla="*/ 526 h 2092"/>
                <a:gd name="T50" fmla="*/ 1502 w 2091"/>
                <a:gd name="T51" fmla="*/ 526 h 2092"/>
                <a:gd name="T52" fmla="*/ 1502 w 2091"/>
                <a:gd name="T53" fmla="*/ 526 h 2092"/>
                <a:gd name="T54" fmla="*/ 1501 w 2091"/>
                <a:gd name="T55" fmla="*/ 525 h 2092"/>
                <a:gd name="T56" fmla="*/ 1499 w 2091"/>
                <a:gd name="T57" fmla="*/ 524 h 2092"/>
                <a:gd name="T58" fmla="*/ 1498 w 2091"/>
                <a:gd name="T59" fmla="*/ 523 h 2092"/>
                <a:gd name="T60" fmla="*/ 1496 w 2091"/>
                <a:gd name="T61" fmla="*/ 523 h 2092"/>
                <a:gd name="T62" fmla="*/ 1494 w 2091"/>
                <a:gd name="T63" fmla="*/ 523 h 2092"/>
                <a:gd name="T64" fmla="*/ 1494 w 2091"/>
                <a:gd name="T65" fmla="*/ 523 h 2092"/>
                <a:gd name="T66" fmla="*/ 1494 w 2091"/>
                <a:gd name="T67" fmla="*/ 523 h 2092"/>
                <a:gd name="T68" fmla="*/ 1492 w 2091"/>
                <a:gd name="T69" fmla="*/ 523 h 2092"/>
                <a:gd name="T70" fmla="*/ 1489 w 2091"/>
                <a:gd name="T71" fmla="*/ 523 h 2092"/>
                <a:gd name="T72" fmla="*/ 1489 w 2091"/>
                <a:gd name="T73" fmla="*/ 524 h 2092"/>
                <a:gd name="T74" fmla="*/ 1487 w 2091"/>
                <a:gd name="T75" fmla="*/ 525 h 2092"/>
                <a:gd name="T76" fmla="*/ 1486 w 2091"/>
                <a:gd name="T77" fmla="*/ 526 h 2092"/>
                <a:gd name="T78" fmla="*/ 1485 w 2091"/>
                <a:gd name="T79" fmla="*/ 526 h 2092"/>
                <a:gd name="T80" fmla="*/ 1485 w 2091"/>
                <a:gd name="T81" fmla="*/ 526 h 2092"/>
                <a:gd name="T82" fmla="*/ 1485 w 2091"/>
                <a:gd name="T83" fmla="*/ 527 h 2092"/>
                <a:gd name="T84" fmla="*/ 1048 w 2091"/>
                <a:gd name="T85" fmla="*/ 1016 h 2092"/>
                <a:gd name="T86" fmla="*/ 610 w 2091"/>
                <a:gd name="T87" fmla="*/ 527 h 2092"/>
                <a:gd name="T88" fmla="*/ 610 w 2091"/>
                <a:gd name="T89" fmla="*/ 526 h 2092"/>
                <a:gd name="T90" fmla="*/ 608 w 2091"/>
                <a:gd name="T91" fmla="*/ 525 h 2092"/>
                <a:gd name="T92" fmla="*/ 606 w 2091"/>
                <a:gd name="T93" fmla="*/ 524 h 2092"/>
                <a:gd name="T94" fmla="*/ 604 w 2091"/>
                <a:gd name="T95" fmla="*/ 523 h 2092"/>
                <a:gd name="T96" fmla="*/ 602 w 2091"/>
                <a:gd name="T97" fmla="*/ 523 h 2092"/>
                <a:gd name="T98" fmla="*/ 601 w 2091"/>
                <a:gd name="T99" fmla="*/ 523 h 2092"/>
                <a:gd name="T100" fmla="*/ 600 w 2091"/>
                <a:gd name="T101" fmla="*/ 523 h 2092"/>
                <a:gd name="T102" fmla="*/ 599 w 2091"/>
                <a:gd name="T103" fmla="*/ 523 h 2092"/>
                <a:gd name="T104" fmla="*/ 588 w 2091"/>
                <a:gd name="T105" fmla="*/ 527 h 2092"/>
                <a:gd name="T106" fmla="*/ 146 w 2091"/>
                <a:gd name="T107" fmla="*/ 1022 h 2092"/>
                <a:gd name="T108" fmla="*/ 25 w 2091"/>
                <a:gd name="T109" fmla="*/ 1022 h 2092"/>
                <a:gd name="T110" fmla="*/ 1046 w 2091"/>
                <a:gd name="T111" fmla="*/ 25 h 2092"/>
                <a:gd name="T112" fmla="*/ 1046 w 2091"/>
                <a:gd name="T113" fmla="*/ 0 h 2092"/>
                <a:gd name="T114" fmla="*/ 0 w 2091"/>
                <a:gd name="T115" fmla="*/ 1046 h 2092"/>
                <a:gd name="T116" fmla="*/ 1046 w 2091"/>
                <a:gd name="T117" fmla="*/ 2092 h 2092"/>
                <a:gd name="T118" fmla="*/ 2091 w 2091"/>
                <a:gd name="T119" fmla="*/ 1046 h 2092"/>
                <a:gd name="T120" fmla="*/ 1046 w 2091"/>
                <a:gd name="T121"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1" h="2092">
                  <a:moveTo>
                    <a:pt x="1046" y="2067"/>
                  </a:moveTo>
                  <a:cubicBezTo>
                    <a:pt x="483" y="2067"/>
                    <a:pt x="25" y="1609"/>
                    <a:pt x="25" y="1047"/>
                  </a:cubicBezTo>
                  <a:lnTo>
                    <a:pt x="2067" y="1047"/>
                  </a:lnTo>
                  <a:cubicBezTo>
                    <a:pt x="2066" y="1609"/>
                    <a:pt x="1608" y="2067"/>
                    <a:pt x="1046" y="2067"/>
                  </a:cubicBezTo>
                  <a:close/>
                  <a:moveTo>
                    <a:pt x="1506" y="567"/>
                  </a:moveTo>
                  <a:lnTo>
                    <a:pt x="1913" y="1022"/>
                  </a:lnTo>
                  <a:lnTo>
                    <a:pt x="1506" y="1022"/>
                  </a:lnTo>
                  <a:lnTo>
                    <a:pt x="1506" y="567"/>
                  </a:lnTo>
                  <a:close/>
                  <a:moveTo>
                    <a:pt x="614" y="567"/>
                  </a:moveTo>
                  <a:lnTo>
                    <a:pt x="1020" y="1022"/>
                  </a:lnTo>
                  <a:lnTo>
                    <a:pt x="614" y="1022"/>
                  </a:lnTo>
                  <a:lnTo>
                    <a:pt x="614" y="567"/>
                  </a:lnTo>
                  <a:close/>
                  <a:moveTo>
                    <a:pt x="179" y="1022"/>
                  </a:moveTo>
                  <a:lnTo>
                    <a:pt x="589" y="563"/>
                  </a:lnTo>
                  <a:lnTo>
                    <a:pt x="589" y="1022"/>
                  </a:lnTo>
                  <a:lnTo>
                    <a:pt x="179" y="1022"/>
                  </a:lnTo>
                  <a:close/>
                  <a:moveTo>
                    <a:pt x="1075" y="1022"/>
                  </a:moveTo>
                  <a:lnTo>
                    <a:pt x="1482" y="567"/>
                  </a:lnTo>
                  <a:lnTo>
                    <a:pt x="1482" y="1022"/>
                  </a:lnTo>
                  <a:lnTo>
                    <a:pt x="1075" y="1022"/>
                  </a:lnTo>
                  <a:close/>
                  <a:moveTo>
                    <a:pt x="1046" y="25"/>
                  </a:moveTo>
                  <a:cubicBezTo>
                    <a:pt x="1601" y="25"/>
                    <a:pt x="2053" y="470"/>
                    <a:pt x="2066" y="1022"/>
                  </a:cubicBezTo>
                  <a:lnTo>
                    <a:pt x="1946" y="1022"/>
                  </a:lnTo>
                  <a:lnTo>
                    <a:pt x="1503" y="527"/>
                  </a:lnTo>
                  <a:cubicBezTo>
                    <a:pt x="1503" y="527"/>
                    <a:pt x="1503" y="527"/>
                    <a:pt x="1503" y="526"/>
                  </a:cubicBezTo>
                  <a:cubicBezTo>
                    <a:pt x="1503" y="526"/>
                    <a:pt x="1502" y="526"/>
                    <a:pt x="1502" y="526"/>
                  </a:cubicBezTo>
                  <a:cubicBezTo>
                    <a:pt x="1502" y="526"/>
                    <a:pt x="1502" y="526"/>
                    <a:pt x="1502" y="526"/>
                  </a:cubicBezTo>
                  <a:cubicBezTo>
                    <a:pt x="1502" y="525"/>
                    <a:pt x="1501" y="525"/>
                    <a:pt x="1501" y="525"/>
                  </a:cubicBezTo>
                  <a:cubicBezTo>
                    <a:pt x="1500" y="524"/>
                    <a:pt x="1499" y="524"/>
                    <a:pt x="1499" y="524"/>
                  </a:cubicBezTo>
                  <a:cubicBezTo>
                    <a:pt x="1499" y="524"/>
                    <a:pt x="1498" y="524"/>
                    <a:pt x="1498" y="523"/>
                  </a:cubicBezTo>
                  <a:cubicBezTo>
                    <a:pt x="1498" y="523"/>
                    <a:pt x="1497" y="523"/>
                    <a:pt x="1496" y="523"/>
                  </a:cubicBezTo>
                  <a:cubicBezTo>
                    <a:pt x="1496" y="523"/>
                    <a:pt x="1495" y="523"/>
                    <a:pt x="1494" y="523"/>
                  </a:cubicBezTo>
                  <a:cubicBezTo>
                    <a:pt x="1494" y="523"/>
                    <a:pt x="1494" y="523"/>
                    <a:pt x="1494" y="523"/>
                  </a:cubicBezTo>
                  <a:cubicBezTo>
                    <a:pt x="1494" y="523"/>
                    <a:pt x="1494" y="523"/>
                    <a:pt x="1494" y="523"/>
                  </a:cubicBezTo>
                  <a:cubicBezTo>
                    <a:pt x="1493" y="523"/>
                    <a:pt x="1492" y="523"/>
                    <a:pt x="1492" y="523"/>
                  </a:cubicBezTo>
                  <a:cubicBezTo>
                    <a:pt x="1491" y="523"/>
                    <a:pt x="1490" y="523"/>
                    <a:pt x="1489" y="523"/>
                  </a:cubicBezTo>
                  <a:cubicBezTo>
                    <a:pt x="1489" y="524"/>
                    <a:pt x="1489" y="524"/>
                    <a:pt x="1489" y="524"/>
                  </a:cubicBezTo>
                  <a:cubicBezTo>
                    <a:pt x="1488" y="524"/>
                    <a:pt x="1488" y="524"/>
                    <a:pt x="1487" y="525"/>
                  </a:cubicBezTo>
                  <a:cubicBezTo>
                    <a:pt x="1487" y="525"/>
                    <a:pt x="1486" y="525"/>
                    <a:pt x="1486" y="526"/>
                  </a:cubicBezTo>
                  <a:cubicBezTo>
                    <a:pt x="1486" y="526"/>
                    <a:pt x="1485" y="526"/>
                    <a:pt x="1485" y="526"/>
                  </a:cubicBezTo>
                  <a:cubicBezTo>
                    <a:pt x="1485" y="526"/>
                    <a:pt x="1485" y="526"/>
                    <a:pt x="1485" y="526"/>
                  </a:cubicBezTo>
                  <a:cubicBezTo>
                    <a:pt x="1485" y="527"/>
                    <a:pt x="1485" y="527"/>
                    <a:pt x="1485" y="527"/>
                  </a:cubicBezTo>
                  <a:lnTo>
                    <a:pt x="1048" y="1016"/>
                  </a:lnTo>
                  <a:lnTo>
                    <a:pt x="610" y="527"/>
                  </a:lnTo>
                  <a:cubicBezTo>
                    <a:pt x="610" y="527"/>
                    <a:pt x="610" y="527"/>
                    <a:pt x="610" y="526"/>
                  </a:cubicBezTo>
                  <a:cubicBezTo>
                    <a:pt x="610" y="526"/>
                    <a:pt x="609" y="525"/>
                    <a:pt x="608" y="525"/>
                  </a:cubicBezTo>
                  <a:cubicBezTo>
                    <a:pt x="607" y="524"/>
                    <a:pt x="607" y="524"/>
                    <a:pt x="606" y="524"/>
                  </a:cubicBezTo>
                  <a:cubicBezTo>
                    <a:pt x="606" y="523"/>
                    <a:pt x="605" y="523"/>
                    <a:pt x="604" y="523"/>
                  </a:cubicBezTo>
                  <a:cubicBezTo>
                    <a:pt x="603" y="523"/>
                    <a:pt x="603" y="523"/>
                    <a:pt x="602" y="523"/>
                  </a:cubicBezTo>
                  <a:cubicBezTo>
                    <a:pt x="601" y="523"/>
                    <a:pt x="601" y="523"/>
                    <a:pt x="601" y="523"/>
                  </a:cubicBezTo>
                  <a:cubicBezTo>
                    <a:pt x="601" y="523"/>
                    <a:pt x="600" y="523"/>
                    <a:pt x="600" y="523"/>
                  </a:cubicBezTo>
                  <a:cubicBezTo>
                    <a:pt x="600" y="523"/>
                    <a:pt x="599" y="523"/>
                    <a:pt x="599" y="523"/>
                  </a:cubicBezTo>
                  <a:cubicBezTo>
                    <a:pt x="595" y="522"/>
                    <a:pt x="591" y="523"/>
                    <a:pt x="588" y="527"/>
                  </a:cubicBezTo>
                  <a:lnTo>
                    <a:pt x="146" y="1022"/>
                  </a:lnTo>
                  <a:lnTo>
                    <a:pt x="25" y="1022"/>
                  </a:lnTo>
                  <a:cubicBezTo>
                    <a:pt x="38" y="470"/>
                    <a:pt x="491" y="25"/>
                    <a:pt x="1046" y="25"/>
                  </a:cubicBezTo>
                  <a:close/>
                  <a:moveTo>
                    <a:pt x="1046" y="0"/>
                  </a:moveTo>
                  <a:cubicBezTo>
                    <a:pt x="469" y="0"/>
                    <a:pt x="0" y="469"/>
                    <a:pt x="0" y="1046"/>
                  </a:cubicBezTo>
                  <a:cubicBezTo>
                    <a:pt x="0" y="1622"/>
                    <a:pt x="469" y="2092"/>
                    <a:pt x="1046" y="2092"/>
                  </a:cubicBezTo>
                  <a:cubicBezTo>
                    <a:pt x="1622" y="2092"/>
                    <a:pt x="2091" y="1622"/>
                    <a:pt x="2091" y="1046"/>
                  </a:cubicBezTo>
                  <a:cubicBezTo>
                    <a:pt x="2091" y="469"/>
                    <a:pt x="1622" y="0"/>
                    <a:pt x="1046" y="0"/>
                  </a:cubicBezTo>
                  <a:close/>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0" name="Group 4" hidden="1">
            <a:extLst>
              <a:ext uri="{FF2B5EF4-FFF2-40B4-BE49-F238E27FC236}">
                <a16:creationId xmlns:a16="http://schemas.microsoft.com/office/drawing/2014/main" id="{FE0B3BDE-7BE5-47E9-A66D-E3536CB2730C}"/>
              </a:ext>
            </a:extLst>
          </p:cNvPr>
          <p:cNvGrpSpPr>
            <a:grpSpLocks noChangeAspect="1"/>
          </p:cNvGrpSpPr>
          <p:nvPr userDrawn="1"/>
        </p:nvGrpSpPr>
        <p:grpSpPr bwMode="auto">
          <a:xfrm>
            <a:off x="3092696" y="2050283"/>
            <a:ext cx="8216561" cy="8201660"/>
            <a:chOff x="5528" y="-412"/>
            <a:chExt cx="1654" cy="1651"/>
          </a:xfrm>
        </p:grpSpPr>
        <p:sp>
          <p:nvSpPr>
            <p:cNvPr id="61" name="Freeform 5">
              <a:extLst>
                <a:ext uri="{FF2B5EF4-FFF2-40B4-BE49-F238E27FC236}">
                  <a16:creationId xmlns:a16="http://schemas.microsoft.com/office/drawing/2014/main" id="{6A0AFC5E-1BAC-42D9-9AA3-4CE702C69C4D}"/>
                </a:ext>
              </a:extLst>
            </p:cNvPr>
            <p:cNvSpPr>
              <a:spLocks/>
            </p:cNvSpPr>
            <p:nvPr userDrawn="1"/>
          </p:nvSpPr>
          <p:spPr bwMode="auto">
            <a:xfrm>
              <a:off x="5877" y="511"/>
              <a:ext cx="196" cy="421"/>
            </a:xfrm>
            <a:custGeom>
              <a:avLst/>
              <a:gdLst>
                <a:gd name="T0" fmla="*/ 236 w 248"/>
                <a:gd name="T1" fmla="*/ 1 h 533"/>
                <a:gd name="T2" fmla="*/ 224 w 248"/>
                <a:gd name="T3" fmla="*/ 14 h 533"/>
                <a:gd name="T4" fmla="*/ 224 w 248"/>
                <a:gd name="T5" fmla="*/ 462 h 533"/>
                <a:gd name="T6" fmla="*/ 24 w 248"/>
                <a:gd name="T7" fmla="*/ 9 h 533"/>
                <a:gd name="T8" fmla="*/ 10 w 248"/>
                <a:gd name="T9" fmla="*/ 2 h 533"/>
                <a:gd name="T10" fmla="*/ 0 w 248"/>
                <a:gd name="T11" fmla="*/ 14 h 533"/>
                <a:gd name="T12" fmla="*/ 0 w 248"/>
                <a:gd name="T13" fmla="*/ 521 h 533"/>
                <a:gd name="T14" fmla="*/ 12 w 248"/>
                <a:gd name="T15" fmla="*/ 533 h 533"/>
                <a:gd name="T16" fmla="*/ 25 w 248"/>
                <a:gd name="T17" fmla="*/ 521 h 533"/>
                <a:gd name="T18" fmla="*/ 25 w 248"/>
                <a:gd name="T19" fmla="*/ 72 h 533"/>
                <a:gd name="T20" fmla="*/ 225 w 248"/>
                <a:gd name="T21" fmla="*/ 526 h 533"/>
                <a:gd name="T22" fmla="*/ 236 w 248"/>
                <a:gd name="T23" fmla="*/ 533 h 533"/>
                <a:gd name="T24" fmla="*/ 239 w 248"/>
                <a:gd name="T25" fmla="*/ 533 h 533"/>
                <a:gd name="T26" fmla="*/ 248 w 248"/>
                <a:gd name="T27" fmla="*/ 521 h 533"/>
                <a:gd name="T28" fmla="*/ 248 w 248"/>
                <a:gd name="T29" fmla="*/ 14 h 533"/>
                <a:gd name="T30" fmla="*/ 236 w 248"/>
                <a:gd name="T31" fmla="*/ 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533">
                  <a:moveTo>
                    <a:pt x="236" y="1"/>
                  </a:moveTo>
                  <a:cubicBezTo>
                    <a:pt x="229" y="1"/>
                    <a:pt x="224" y="7"/>
                    <a:pt x="224" y="14"/>
                  </a:cubicBezTo>
                  <a:lnTo>
                    <a:pt x="224" y="462"/>
                  </a:lnTo>
                  <a:lnTo>
                    <a:pt x="24" y="9"/>
                  </a:lnTo>
                  <a:cubicBezTo>
                    <a:pt x="21" y="3"/>
                    <a:pt x="16" y="0"/>
                    <a:pt x="10" y="2"/>
                  </a:cubicBezTo>
                  <a:cubicBezTo>
                    <a:pt x="4" y="3"/>
                    <a:pt x="0" y="8"/>
                    <a:pt x="0" y="14"/>
                  </a:cubicBezTo>
                  <a:lnTo>
                    <a:pt x="0" y="521"/>
                  </a:lnTo>
                  <a:cubicBezTo>
                    <a:pt x="0" y="527"/>
                    <a:pt x="6" y="533"/>
                    <a:pt x="12" y="533"/>
                  </a:cubicBezTo>
                  <a:cubicBezTo>
                    <a:pt x="19" y="533"/>
                    <a:pt x="25" y="527"/>
                    <a:pt x="25" y="521"/>
                  </a:cubicBezTo>
                  <a:lnTo>
                    <a:pt x="25" y="72"/>
                  </a:lnTo>
                  <a:lnTo>
                    <a:pt x="225" y="526"/>
                  </a:lnTo>
                  <a:cubicBezTo>
                    <a:pt x="227" y="530"/>
                    <a:pt x="231" y="533"/>
                    <a:pt x="236" y="533"/>
                  </a:cubicBezTo>
                  <a:cubicBezTo>
                    <a:pt x="237" y="533"/>
                    <a:pt x="238" y="533"/>
                    <a:pt x="239" y="533"/>
                  </a:cubicBezTo>
                  <a:cubicBezTo>
                    <a:pt x="244" y="531"/>
                    <a:pt x="248" y="526"/>
                    <a:pt x="248" y="521"/>
                  </a:cubicBezTo>
                  <a:lnTo>
                    <a:pt x="248" y="14"/>
                  </a:lnTo>
                  <a:cubicBezTo>
                    <a:pt x="248" y="7"/>
                    <a:pt x="243" y="1"/>
                    <a:pt x="236" y="1"/>
                  </a:cubicBez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6">
              <a:extLst>
                <a:ext uri="{FF2B5EF4-FFF2-40B4-BE49-F238E27FC236}">
                  <a16:creationId xmlns:a16="http://schemas.microsoft.com/office/drawing/2014/main" id="{70A3AFD5-1096-4B31-A5B6-31EEB29C71D4}"/>
                </a:ext>
              </a:extLst>
            </p:cNvPr>
            <p:cNvSpPr>
              <a:spLocks/>
            </p:cNvSpPr>
            <p:nvPr userDrawn="1"/>
          </p:nvSpPr>
          <p:spPr bwMode="auto">
            <a:xfrm>
              <a:off x="6464" y="512"/>
              <a:ext cx="163" cy="433"/>
            </a:xfrm>
            <a:custGeom>
              <a:avLst/>
              <a:gdLst>
                <a:gd name="T0" fmla="*/ 195 w 207"/>
                <a:gd name="T1" fmla="*/ 25 h 549"/>
                <a:gd name="T2" fmla="*/ 207 w 207"/>
                <a:gd name="T3" fmla="*/ 13 h 549"/>
                <a:gd name="T4" fmla="*/ 195 w 207"/>
                <a:gd name="T5" fmla="*/ 0 h 549"/>
                <a:gd name="T6" fmla="*/ 12 w 207"/>
                <a:gd name="T7" fmla="*/ 0 h 549"/>
                <a:gd name="T8" fmla="*/ 0 w 207"/>
                <a:gd name="T9" fmla="*/ 13 h 549"/>
                <a:gd name="T10" fmla="*/ 0 w 207"/>
                <a:gd name="T11" fmla="*/ 537 h 549"/>
                <a:gd name="T12" fmla="*/ 12 w 207"/>
                <a:gd name="T13" fmla="*/ 549 h 549"/>
                <a:gd name="T14" fmla="*/ 25 w 207"/>
                <a:gd name="T15" fmla="*/ 537 h 549"/>
                <a:gd name="T16" fmla="*/ 25 w 207"/>
                <a:gd name="T17" fmla="*/ 249 h 549"/>
                <a:gd name="T18" fmla="*/ 195 w 207"/>
                <a:gd name="T19" fmla="*/ 249 h 549"/>
                <a:gd name="T20" fmla="*/ 207 w 207"/>
                <a:gd name="T21" fmla="*/ 237 h 549"/>
                <a:gd name="T22" fmla="*/ 195 w 207"/>
                <a:gd name="T23" fmla="*/ 224 h 549"/>
                <a:gd name="T24" fmla="*/ 25 w 207"/>
                <a:gd name="T25" fmla="*/ 224 h 549"/>
                <a:gd name="T26" fmla="*/ 25 w 207"/>
                <a:gd name="T27" fmla="*/ 25 h 549"/>
                <a:gd name="T28" fmla="*/ 195 w 207"/>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549">
                  <a:moveTo>
                    <a:pt x="195" y="25"/>
                  </a:moveTo>
                  <a:cubicBezTo>
                    <a:pt x="202" y="25"/>
                    <a:pt x="207" y="20"/>
                    <a:pt x="207" y="13"/>
                  </a:cubicBezTo>
                  <a:cubicBezTo>
                    <a:pt x="207" y="6"/>
                    <a:pt x="202" y="0"/>
                    <a:pt x="195" y="0"/>
                  </a:cubicBezTo>
                  <a:lnTo>
                    <a:pt x="12" y="0"/>
                  </a:lnTo>
                  <a:cubicBezTo>
                    <a:pt x="5" y="0"/>
                    <a:pt x="0" y="6"/>
                    <a:pt x="0" y="13"/>
                  </a:cubicBezTo>
                  <a:lnTo>
                    <a:pt x="0" y="537"/>
                  </a:lnTo>
                  <a:cubicBezTo>
                    <a:pt x="0" y="544"/>
                    <a:pt x="5" y="549"/>
                    <a:pt x="12" y="549"/>
                  </a:cubicBezTo>
                  <a:cubicBezTo>
                    <a:pt x="19" y="549"/>
                    <a:pt x="25" y="544"/>
                    <a:pt x="25" y="537"/>
                  </a:cubicBezTo>
                  <a:lnTo>
                    <a:pt x="25" y="249"/>
                  </a:lnTo>
                  <a:lnTo>
                    <a:pt x="195" y="249"/>
                  </a:lnTo>
                  <a:cubicBezTo>
                    <a:pt x="202" y="249"/>
                    <a:pt x="207" y="243"/>
                    <a:pt x="207" y="237"/>
                  </a:cubicBezTo>
                  <a:cubicBezTo>
                    <a:pt x="207" y="230"/>
                    <a:pt x="202" y="224"/>
                    <a:pt x="195" y="224"/>
                  </a:cubicBezTo>
                  <a:lnTo>
                    <a:pt x="25" y="224"/>
                  </a:lnTo>
                  <a:lnTo>
                    <a:pt x="25" y="25"/>
                  </a:lnTo>
                  <a:lnTo>
                    <a:pt x="195" y="25"/>
                  </a:ln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7">
              <a:extLst>
                <a:ext uri="{FF2B5EF4-FFF2-40B4-BE49-F238E27FC236}">
                  <a16:creationId xmlns:a16="http://schemas.microsoft.com/office/drawing/2014/main" id="{FEE06DD8-0812-4F8D-84CA-044B79C9C2E3}"/>
                </a:ext>
              </a:extLst>
            </p:cNvPr>
            <p:cNvSpPr>
              <a:spLocks/>
            </p:cNvSpPr>
            <p:nvPr userDrawn="1"/>
          </p:nvSpPr>
          <p:spPr bwMode="auto">
            <a:xfrm>
              <a:off x="6708" y="512"/>
              <a:ext cx="164" cy="433"/>
            </a:xfrm>
            <a:custGeom>
              <a:avLst/>
              <a:gdLst>
                <a:gd name="T0" fmla="*/ 196 w 208"/>
                <a:gd name="T1" fmla="*/ 25 h 549"/>
                <a:gd name="T2" fmla="*/ 208 w 208"/>
                <a:gd name="T3" fmla="*/ 13 h 549"/>
                <a:gd name="T4" fmla="*/ 196 w 208"/>
                <a:gd name="T5" fmla="*/ 0 h 549"/>
                <a:gd name="T6" fmla="*/ 13 w 208"/>
                <a:gd name="T7" fmla="*/ 0 h 549"/>
                <a:gd name="T8" fmla="*/ 0 w 208"/>
                <a:gd name="T9" fmla="*/ 13 h 549"/>
                <a:gd name="T10" fmla="*/ 0 w 208"/>
                <a:gd name="T11" fmla="*/ 537 h 549"/>
                <a:gd name="T12" fmla="*/ 13 w 208"/>
                <a:gd name="T13" fmla="*/ 549 h 549"/>
                <a:gd name="T14" fmla="*/ 25 w 208"/>
                <a:gd name="T15" fmla="*/ 537 h 549"/>
                <a:gd name="T16" fmla="*/ 25 w 208"/>
                <a:gd name="T17" fmla="*/ 249 h 549"/>
                <a:gd name="T18" fmla="*/ 196 w 208"/>
                <a:gd name="T19" fmla="*/ 249 h 549"/>
                <a:gd name="T20" fmla="*/ 208 w 208"/>
                <a:gd name="T21" fmla="*/ 237 h 549"/>
                <a:gd name="T22" fmla="*/ 196 w 208"/>
                <a:gd name="T23" fmla="*/ 224 h 549"/>
                <a:gd name="T24" fmla="*/ 25 w 208"/>
                <a:gd name="T25" fmla="*/ 224 h 549"/>
                <a:gd name="T26" fmla="*/ 25 w 208"/>
                <a:gd name="T27" fmla="*/ 25 h 549"/>
                <a:gd name="T28" fmla="*/ 196 w 208"/>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49">
                  <a:moveTo>
                    <a:pt x="196" y="25"/>
                  </a:moveTo>
                  <a:cubicBezTo>
                    <a:pt x="202" y="25"/>
                    <a:pt x="208" y="20"/>
                    <a:pt x="208" y="13"/>
                  </a:cubicBezTo>
                  <a:cubicBezTo>
                    <a:pt x="208" y="6"/>
                    <a:pt x="202" y="0"/>
                    <a:pt x="196" y="0"/>
                  </a:cubicBezTo>
                  <a:lnTo>
                    <a:pt x="13" y="0"/>
                  </a:lnTo>
                  <a:cubicBezTo>
                    <a:pt x="6" y="0"/>
                    <a:pt x="0" y="6"/>
                    <a:pt x="0" y="13"/>
                  </a:cubicBezTo>
                  <a:lnTo>
                    <a:pt x="0" y="537"/>
                  </a:lnTo>
                  <a:cubicBezTo>
                    <a:pt x="0" y="544"/>
                    <a:pt x="6" y="549"/>
                    <a:pt x="13" y="549"/>
                  </a:cubicBezTo>
                  <a:cubicBezTo>
                    <a:pt x="19" y="549"/>
                    <a:pt x="25" y="544"/>
                    <a:pt x="25" y="537"/>
                  </a:cubicBezTo>
                  <a:lnTo>
                    <a:pt x="25" y="249"/>
                  </a:lnTo>
                  <a:lnTo>
                    <a:pt x="196" y="249"/>
                  </a:lnTo>
                  <a:cubicBezTo>
                    <a:pt x="202" y="249"/>
                    <a:pt x="208" y="243"/>
                    <a:pt x="208" y="237"/>
                  </a:cubicBezTo>
                  <a:cubicBezTo>
                    <a:pt x="208" y="230"/>
                    <a:pt x="202" y="224"/>
                    <a:pt x="196" y="224"/>
                  </a:cubicBezTo>
                  <a:lnTo>
                    <a:pt x="25" y="224"/>
                  </a:lnTo>
                  <a:lnTo>
                    <a:pt x="25" y="25"/>
                  </a:lnTo>
                  <a:lnTo>
                    <a:pt x="196" y="25"/>
                  </a:ln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8">
              <a:extLst>
                <a:ext uri="{FF2B5EF4-FFF2-40B4-BE49-F238E27FC236}">
                  <a16:creationId xmlns:a16="http://schemas.microsoft.com/office/drawing/2014/main" id="{28D9968D-C169-49AC-975E-C83F546E2923}"/>
                </a:ext>
              </a:extLst>
            </p:cNvPr>
            <p:cNvSpPr>
              <a:spLocks/>
            </p:cNvSpPr>
            <p:nvPr userDrawn="1"/>
          </p:nvSpPr>
          <p:spPr bwMode="auto">
            <a:xfrm>
              <a:off x="6148" y="512"/>
              <a:ext cx="239" cy="433"/>
            </a:xfrm>
            <a:custGeom>
              <a:avLst/>
              <a:gdLst>
                <a:gd name="T0" fmla="*/ 160 w 302"/>
                <a:gd name="T1" fmla="*/ 25 h 549"/>
                <a:gd name="T2" fmla="*/ 277 w 302"/>
                <a:gd name="T3" fmla="*/ 150 h 549"/>
                <a:gd name="T4" fmla="*/ 292 w 302"/>
                <a:gd name="T5" fmla="*/ 158 h 549"/>
                <a:gd name="T6" fmla="*/ 300 w 302"/>
                <a:gd name="T7" fmla="*/ 143 h 549"/>
                <a:gd name="T8" fmla="*/ 160 w 302"/>
                <a:gd name="T9" fmla="*/ 0 h 549"/>
                <a:gd name="T10" fmla="*/ 0 w 302"/>
                <a:gd name="T11" fmla="*/ 275 h 549"/>
                <a:gd name="T12" fmla="*/ 160 w 302"/>
                <a:gd name="T13" fmla="*/ 549 h 549"/>
                <a:gd name="T14" fmla="*/ 298 w 302"/>
                <a:gd name="T15" fmla="*/ 415 h 549"/>
                <a:gd name="T16" fmla="*/ 290 w 302"/>
                <a:gd name="T17" fmla="*/ 399 h 549"/>
                <a:gd name="T18" fmla="*/ 274 w 302"/>
                <a:gd name="T19" fmla="*/ 407 h 549"/>
                <a:gd name="T20" fmla="*/ 160 w 302"/>
                <a:gd name="T21" fmla="*/ 525 h 549"/>
                <a:gd name="T22" fmla="*/ 25 w 302"/>
                <a:gd name="T23" fmla="*/ 275 h 549"/>
                <a:gd name="T24" fmla="*/ 160 w 302"/>
                <a:gd name="T25"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49">
                  <a:moveTo>
                    <a:pt x="160" y="25"/>
                  </a:moveTo>
                  <a:cubicBezTo>
                    <a:pt x="207" y="25"/>
                    <a:pt x="252" y="73"/>
                    <a:pt x="277" y="150"/>
                  </a:cubicBezTo>
                  <a:cubicBezTo>
                    <a:pt x="279" y="157"/>
                    <a:pt x="286" y="160"/>
                    <a:pt x="292" y="158"/>
                  </a:cubicBezTo>
                  <a:cubicBezTo>
                    <a:pt x="299" y="156"/>
                    <a:pt x="302" y="149"/>
                    <a:pt x="300" y="143"/>
                  </a:cubicBezTo>
                  <a:cubicBezTo>
                    <a:pt x="272" y="55"/>
                    <a:pt x="219" y="0"/>
                    <a:pt x="160" y="0"/>
                  </a:cubicBezTo>
                  <a:cubicBezTo>
                    <a:pt x="70" y="0"/>
                    <a:pt x="0" y="121"/>
                    <a:pt x="0" y="275"/>
                  </a:cubicBezTo>
                  <a:cubicBezTo>
                    <a:pt x="0" y="429"/>
                    <a:pt x="70" y="549"/>
                    <a:pt x="160" y="549"/>
                  </a:cubicBezTo>
                  <a:cubicBezTo>
                    <a:pt x="217" y="549"/>
                    <a:pt x="269" y="499"/>
                    <a:pt x="298" y="415"/>
                  </a:cubicBezTo>
                  <a:cubicBezTo>
                    <a:pt x="300" y="409"/>
                    <a:pt x="296" y="402"/>
                    <a:pt x="290" y="399"/>
                  </a:cubicBezTo>
                  <a:cubicBezTo>
                    <a:pt x="283" y="397"/>
                    <a:pt x="276" y="401"/>
                    <a:pt x="274" y="407"/>
                  </a:cubicBezTo>
                  <a:cubicBezTo>
                    <a:pt x="249" y="480"/>
                    <a:pt x="205" y="525"/>
                    <a:pt x="160" y="525"/>
                  </a:cubicBezTo>
                  <a:cubicBezTo>
                    <a:pt x="85" y="525"/>
                    <a:pt x="25" y="412"/>
                    <a:pt x="25" y="275"/>
                  </a:cubicBezTo>
                  <a:cubicBezTo>
                    <a:pt x="25" y="137"/>
                    <a:pt x="85" y="25"/>
                    <a:pt x="160" y="25"/>
                  </a:cubicBez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9">
              <a:extLst>
                <a:ext uri="{FF2B5EF4-FFF2-40B4-BE49-F238E27FC236}">
                  <a16:creationId xmlns:a16="http://schemas.microsoft.com/office/drawing/2014/main" id="{520E853F-E30C-41AD-8EE6-8FBBDBF5CD1F}"/>
                </a:ext>
              </a:extLst>
            </p:cNvPr>
            <p:cNvSpPr>
              <a:spLocks noEditPoints="1"/>
            </p:cNvSpPr>
            <p:nvPr userDrawn="1"/>
          </p:nvSpPr>
          <p:spPr bwMode="auto">
            <a:xfrm>
              <a:off x="5528" y="-412"/>
              <a:ext cx="1654" cy="1651"/>
            </a:xfrm>
            <a:custGeom>
              <a:avLst/>
              <a:gdLst>
                <a:gd name="T0" fmla="*/ 1046 w 2091"/>
                <a:gd name="T1" fmla="*/ 2067 h 2092"/>
                <a:gd name="T2" fmla="*/ 25 w 2091"/>
                <a:gd name="T3" fmla="*/ 1047 h 2092"/>
                <a:gd name="T4" fmla="*/ 2067 w 2091"/>
                <a:gd name="T5" fmla="*/ 1047 h 2092"/>
                <a:gd name="T6" fmla="*/ 1046 w 2091"/>
                <a:gd name="T7" fmla="*/ 2067 h 2092"/>
                <a:gd name="T8" fmla="*/ 1506 w 2091"/>
                <a:gd name="T9" fmla="*/ 567 h 2092"/>
                <a:gd name="T10" fmla="*/ 1913 w 2091"/>
                <a:gd name="T11" fmla="*/ 1022 h 2092"/>
                <a:gd name="T12" fmla="*/ 1506 w 2091"/>
                <a:gd name="T13" fmla="*/ 1022 h 2092"/>
                <a:gd name="T14" fmla="*/ 1506 w 2091"/>
                <a:gd name="T15" fmla="*/ 567 h 2092"/>
                <a:gd name="T16" fmla="*/ 614 w 2091"/>
                <a:gd name="T17" fmla="*/ 567 h 2092"/>
                <a:gd name="T18" fmla="*/ 1020 w 2091"/>
                <a:gd name="T19" fmla="*/ 1022 h 2092"/>
                <a:gd name="T20" fmla="*/ 614 w 2091"/>
                <a:gd name="T21" fmla="*/ 1022 h 2092"/>
                <a:gd name="T22" fmla="*/ 614 w 2091"/>
                <a:gd name="T23" fmla="*/ 567 h 2092"/>
                <a:gd name="T24" fmla="*/ 179 w 2091"/>
                <a:gd name="T25" fmla="*/ 1022 h 2092"/>
                <a:gd name="T26" fmla="*/ 589 w 2091"/>
                <a:gd name="T27" fmla="*/ 563 h 2092"/>
                <a:gd name="T28" fmla="*/ 589 w 2091"/>
                <a:gd name="T29" fmla="*/ 1022 h 2092"/>
                <a:gd name="T30" fmla="*/ 179 w 2091"/>
                <a:gd name="T31" fmla="*/ 1022 h 2092"/>
                <a:gd name="T32" fmla="*/ 1075 w 2091"/>
                <a:gd name="T33" fmla="*/ 1022 h 2092"/>
                <a:gd name="T34" fmla="*/ 1482 w 2091"/>
                <a:gd name="T35" fmla="*/ 567 h 2092"/>
                <a:gd name="T36" fmla="*/ 1482 w 2091"/>
                <a:gd name="T37" fmla="*/ 1022 h 2092"/>
                <a:gd name="T38" fmla="*/ 1075 w 2091"/>
                <a:gd name="T39" fmla="*/ 1022 h 2092"/>
                <a:gd name="T40" fmla="*/ 1046 w 2091"/>
                <a:gd name="T41" fmla="*/ 25 h 2092"/>
                <a:gd name="T42" fmla="*/ 2066 w 2091"/>
                <a:gd name="T43" fmla="*/ 1022 h 2092"/>
                <a:gd name="T44" fmla="*/ 1946 w 2091"/>
                <a:gd name="T45" fmla="*/ 1022 h 2092"/>
                <a:gd name="T46" fmla="*/ 1503 w 2091"/>
                <a:gd name="T47" fmla="*/ 527 h 2092"/>
                <a:gd name="T48" fmla="*/ 1503 w 2091"/>
                <a:gd name="T49" fmla="*/ 526 h 2092"/>
                <a:gd name="T50" fmla="*/ 1502 w 2091"/>
                <a:gd name="T51" fmla="*/ 526 h 2092"/>
                <a:gd name="T52" fmla="*/ 1502 w 2091"/>
                <a:gd name="T53" fmla="*/ 526 h 2092"/>
                <a:gd name="T54" fmla="*/ 1501 w 2091"/>
                <a:gd name="T55" fmla="*/ 525 h 2092"/>
                <a:gd name="T56" fmla="*/ 1499 w 2091"/>
                <a:gd name="T57" fmla="*/ 524 h 2092"/>
                <a:gd name="T58" fmla="*/ 1498 w 2091"/>
                <a:gd name="T59" fmla="*/ 523 h 2092"/>
                <a:gd name="T60" fmla="*/ 1496 w 2091"/>
                <a:gd name="T61" fmla="*/ 523 h 2092"/>
                <a:gd name="T62" fmla="*/ 1494 w 2091"/>
                <a:gd name="T63" fmla="*/ 523 h 2092"/>
                <a:gd name="T64" fmla="*/ 1494 w 2091"/>
                <a:gd name="T65" fmla="*/ 523 h 2092"/>
                <a:gd name="T66" fmla="*/ 1494 w 2091"/>
                <a:gd name="T67" fmla="*/ 523 h 2092"/>
                <a:gd name="T68" fmla="*/ 1492 w 2091"/>
                <a:gd name="T69" fmla="*/ 523 h 2092"/>
                <a:gd name="T70" fmla="*/ 1489 w 2091"/>
                <a:gd name="T71" fmla="*/ 523 h 2092"/>
                <a:gd name="T72" fmla="*/ 1489 w 2091"/>
                <a:gd name="T73" fmla="*/ 524 h 2092"/>
                <a:gd name="T74" fmla="*/ 1487 w 2091"/>
                <a:gd name="T75" fmla="*/ 525 h 2092"/>
                <a:gd name="T76" fmla="*/ 1486 w 2091"/>
                <a:gd name="T77" fmla="*/ 526 h 2092"/>
                <a:gd name="T78" fmla="*/ 1485 w 2091"/>
                <a:gd name="T79" fmla="*/ 526 h 2092"/>
                <a:gd name="T80" fmla="*/ 1485 w 2091"/>
                <a:gd name="T81" fmla="*/ 526 h 2092"/>
                <a:gd name="T82" fmla="*/ 1485 w 2091"/>
                <a:gd name="T83" fmla="*/ 527 h 2092"/>
                <a:gd name="T84" fmla="*/ 1048 w 2091"/>
                <a:gd name="T85" fmla="*/ 1016 h 2092"/>
                <a:gd name="T86" fmla="*/ 610 w 2091"/>
                <a:gd name="T87" fmla="*/ 527 h 2092"/>
                <a:gd name="T88" fmla="*/ 610 w 2091"/>
                <a:gd name="T89" fmla="*/ 526 h 2092"/>
                <a:gd name="T90" fmla="*/ 608 w 2091"/>
                <a:gd name="T91" fmla="*/ 525 h 2092"/>
                <a:gd name="T92" fmla="*/ 606 w 2091"/>
                <a:gd name="T93" fmla="*/ 524 h 2092"/>
                <a:gd name="T94" fmla="*/ 604 w 2091"/>
                <a:gd name="T95" fmla="*/ 523 h 2092"/>
                <a:gd name="T96" fmla="*/ 602 w 2091"/>
                <a:gd name="T97" fmla="*/ 523 h 2092"/>
                <a:gd name="T98" fmla="*/ 601 w 2091"/>
                <a:gd name="T99" fmla="*/ 523 h 2092"/>
                <a:gd name="T100" fmla="*/ 600 w 2091"/>
                <a:gd name="T101" fmla="*/ 523 h 2092"/>
                <a:gd name="T102" fmla="*/ 599 w 2091"/>
                <a:gd name="T103" fmla="*/ 523 h 2092"/>
                <a:gd name="T104" fmla="*/ 588 w 2091"/>
                <a:gd name="T105" fmla="*/ 527 h 2092"/>
                <a:gd name="T106" fmla="*/ 146 w 2091"/>
                <a:gd name="T107" fmla="*/ 1022 h 2092"/>
                <a:gd name="T108" fmla="*/ 25 w 2091"/>
                <a:gd name="T109" fmla="*/ 1022 h 2092"/>
                <a:gd name="T110" fmla="*/ 1046 w 2091"/>
                <a:gd name="T111" fmla="*/ 25 h 2092"/>
                <a:gd name="T112" fmla="*/ 1046 w 2091"/>
                <a:gd name="T113" fmla="*/ 0 h 2092"/>
                <a:gd name="T114" fmla="*/ 0 w 2091"/>
                <a:gd name="T115" fmla="*/ 1046 h 2092"/>
                <a:gd name="T116" fmla="*/ 1046 w 2091"/>
                <a:gd name="T117" fmla="*/ 2092 h 2092"/>
                <a:gd name="T118" fmla="*/ 2091 w 2091"/>
                <a:gd name="T119" fmla="*/ 1046 h 2092"/>
                <a:gd name="T120" fmla="*/ 1046 w 2091"/>
                <a:gd name="T121"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1" h="2092">
                  <a:moveTo>
                    <a:pt x="1046" y="2067"/>
                  </a:moveTo>
                  <a:cubicBezTo>
                    <a:pt x="483" y="2067"/>
                    <a:pt x="25" y="1609"/>
                    <a:pt x="25" y="1047"/>
                  </a:cubicBezTo>
                  <a:lnTo>
                    <a:pt x="2067" y="1047"/>
                  </a:lnTo>
                  <a:cubicBezTo>
                    <a:pt x="2066" y="1609"/>
                    <a:pt x="1608" y="2067"/>
                    <a:pt x="1046" y="2067"/>
                  </a:cubicBezTo>
                  <a:close/>
                  <a:moveTo>
                    <a:pt x="1506" y="567"/>
                  </a:moveTo>
                  <a:lnTo>
                    <a:pt x="1913" y="1022"/>
                  </a:lnTo>
                  <a:lnTo>
                    <a:pt x="1506" y="1022"/>
                  </a:lnTo>
                  <a:lnTo>
                    <a:pt x="1506" y="567"/>
                  </a:lnTo>
                  <a:close/>
                  <a:moveTo>
                    <a:pt x="614" y="567"/>
                  </a:moveTo>
                  <a:lnTo>
                    <a:pt x="1020" y="1022"/>
                  </a:lnTo>
                  <a:lnTo>
                    <a:pt x="614" y="1022"/>
                  </a:lnTo>
                  <a:lnTo>
                    <a:pt x="614" y="567"/>
                  </a:lnTo>
                  <a:close/>
                  <a:moveTo>
                    <a:pt x="179" y="1022"/>
                  </a:moveTo>
                  <a:lnTo>
                    <a:pt x="589" y="563"/>
                  </a:lnTo>
                  <a:lnTo>
                    <a:pt x="589" y="1022"/>
                  </a:lnTo>
                  <a:lnTo>
                    <a:pt x="179" y="1022"/>
                  </a:lnTo>
                  <a:close/>
                  <a:moveTo>
                    <a:pt x="1075" y="1022"/>
                  </a:moveTo>
                  <a:lnTo>
                    <a:pt x="1482" y="567"/>
                  </a:lnTo>
                  <a:lnTo>
                    <a:pt x="1482" y="1022"/>
                  </a:lnTo>
                  <a:lnTo>
                    <a:pt x="1075" y="1022"/>
                  </a:lnTo>
                  <a:close/>
                  <a:moveTo>
                    <a:pt x="1046" y="25"/>
                  </a:moveTo>
                  <a:cubicBezTo>
                    <a:pt x="1601" y="25"/>
                    <a:pt x="2053" y="470"/>
                    <a:pt x="2066" y="1022"/>
                  </a:cubicBezTo>
                  <a:lnTo>
                    <a:pt x="1946" y="1022"/>
                  </a:lnTo>
                  <a:lnTo>
                    <a:pt x="1503" y="527"/>
                  </a:lnTo>
                  <a:cubicBezTo>
                    <a:pt x="1503" y="527"/>
                    <a:pt x="1503" y="527"/>
                    <a:pt x="1503" y="526"/>
                  </a:cubicBezTo>
                  <a:cubicBezTo>
                    <a:pt x="1503" y="526"/>
                    <a:pt x="1502" y="526"/>
                    <a:pt x="1502" y="526"/>
                  </a:cubicBezTo>
                  <a:cubicBezTo>
                    <a:pt x="1502" y="526"/>
                    <a:pt x="1502" y="526"/>
                    <a:pt x="1502" y="526"/>
                  </a:cubicBezTo>
                  <a:cubicBezTo>
                    <a:pt x="1502" y="525"/>
                    <a:pt x="1501" y="525"/>
                    <a:pt x="1501" y="525"/>
                  </a:cubicBezTo>
                  <a:cubicBezTo>
                    <a:pt x="1500" y="524"/>
                    <a:pt x="1499" y="524"/>
                    <a:pt x="1499" y="524"/>
                  </a:cubicBezTo>
                  <a:cubicBezTo>
                    <a:pt x="1499" y="524"/>
                    <a:pt x="1498" y="524"/>
                    <a:pt x="1498" y="523"/>
                  </a:cubicBezTo>
                  <a:cubicBezTo>
                    <a:pt x="1498" y="523"/>
                    <a:pt x="1497" y="523"/>
                    <a:pt x="1496" y="523"/>
                  </a:cubicBezTo>
                  <a:cubicBezTo>
                    <a:pt x="1496" y="523"/>
                    <a:pt x="1495" y="523"/>
                    <a:pt x="1494" y="523"/>
                  </a:cubicBezTo>
                  <a:cubicBezTo>
                    <a:pt x="1494" y="523"/>
                    <a:pt x="1494" y="523"/>
                    <a:pt x="1494" y="523"/>
                  </a:cubicBezTo>
                  <a:cubicBezTo>
                    <a:pt x="1494" y="523"/>
                    <a:pt x="1494" y="523"/>
                    <a:pt x="1494" y="523"/>
                  </a:cubicBezTo>
                  <a:cubicBezTo>
                    <a:pt x="1493" y="523"/>
                    <a:pt x="1492" y="523"/>
                    <a:pt x="1492" y="523"/>
                  </a:cubicBezTo>
                  <a:cubicBezTo>
                    <a:pt x="1491" y="523"/>
                    <a:pt x="1490" y="523"/>
                    <a:pt x="1489" y="523"/>
                  </a:cubicBezTo>
                  <a:cubicBezTo>
                    <a:pt x="1489" y="524"/>
                    <a:pt x="1489" y="524"/>
                    <a:pt x="1489" y="524"/>
                  </a:cubicBezTo>
                  <a:cubicBezTo>
                    <a:pt x="1488" y="524"/>
                    <a:pt x="1488" y="524"/>
                    <a:pt x="1487" y="525"/>
                  </a:cubicBezTo>
                  <a:cubicBezTo>
                    <a:pt x="1487" y="525"/>
                    <a:pt x="1486" y="525"/>
                    <a:pt x="1486" y="526"/>
                  </a:cubicBezTo>
                  <a:cubicBezTo>
                    <a:pt x="1486" y="526"/>
                    <a:pt x="1485" y="526"/>
                    <a:pt x="1485" y="526"/>
                  </a:cubicBezTo>
                  <a:cubicBezTo>
                    <a:pt x="1485" y="526"/>
                    <a:pt x="1485" y="526"/>
                    <a:pt x="1485" y="526"/>
                  </a:cubicBezTo>
                  <a:cubicBezTo>
                    <a:pt x="1485" y="527"/>
                    <a:pt x="1485" y="527"/>
                    <a:pt x="1485" y="527"/>
                  </a:cubicBezTo>
                  <a:lnTo>
                    <a:pt x="1048" y="1016"/>
                  </a:lnTo>
                  <a:lnTo>
                    <a:pt x="610" y="527"/>
                  </a:lnTo>
                  <a:cubicBezTo>
                    <a:pt x="610" y="527"/>
                    <a:pt x="610" y="527"/>
                    <a:pt x="610" y="526"/>
                  </a:cubicBezTo>
                  <a:cubicBezTo>
                    <a:pt x="610" y="526"/>
                    <a:pt x="609" y="525"/>
                    <a:pt x="608" y="525"/>
                  </a:cubicBezTo>
                  <a:cubicBezTo>
                    <a:pt x="607" y="524"/>
                    <a:pt x="607" y="524"/>
                    <a:pt x="606" y="524"/>
                  </a:cubicBezTo>
                  <a:cubicBezTo>
                    <a:pt x="606" y="523"/>
                    <a:pt x="605" y="523"/>
                    <a:pt x="604" y="523"/>
                  </a:cubicBezTo>
                  <a:cubicBezTo>
                    <a:pt x="603" y="523"/>
                    <a:pt x="603" y="523"/>
                    <a:pt x="602" y="523"/>
                  </a:cubicBezTo>
                  <a:cubicBezTo>
                    <a:pt x="601" y="523"/>
                    <a:pt x="601" y="523"/>
                    <a:pt x="601" y="523"/>
                  </a:cubicBezTo>
                  <a:cubicBezTo>
                    <a:pt x="601" y="523"/>
                    <a:pt x="600" y="523"/>
                    <a:pt x="600" y="523"/>
                  </a:cubicBezTo>
                  <a:cubicBezTo>
                    <a:pt x="600" y="523"/>
                    <a:pt x="599" y="523"/>
                    <a:pt x="599" y="523"/>
                  </a:cubicBezTo>
                  <a:cubicBezTo>
                    <a:pt x="595" y="522"/>
                    <a:pt x="591" y="523"/>
                    <a:pt x="588" y="527"/>
                  </a:cubicBezTo>
                  <a:lnTo>
                    <a:pt x="146" y="1022"/>
                  </a:lnTo>
                  <a:lnTo>
                    <a:pt x="25" y="1022"/>
                  </a:lnTo>
                  <a:cubicBezTo>
                    <a:pt x="38" y="470"/>
                    <a:pt x="491" y="25"/>
                    <a:pt x="1046" y="25"/>
                  </a:cubicBezTo>
                  <a:close/>
                  <a:moveTo>
                    <a:pt x="1046" y="0"/>
                  </a:moveTo>
                  <a:cubicBezTo>
                    <a:pt x="469" y="0"/>
                    <a:pt x="0" y="469"/>
                    <a:pt x="0" y="1046"/>
                  </a:cubicBezTo>
                  <a:cubicBezTo>
                    <a:pt x="0" y="1622"/>
                    <a:pt x="469" y="2092"/>
                    <a:pt x="1046" y="2092"/>
                  </a:cubicBezTo>
                  <a:cubicBezTo>
                    <a:pt x="1622" y="2092"/>
                    <a:pt x="2091" y="1622"/>
                    <a:pt x="2091" y="1046"/>
                  </a:cubicBezTo>
                  <a:cubicBezTo>
                    <a:pt x="2091" y="469"/>
                    <a:pt x="1622" y="0"/>
                    <a:pt x="1046" y="0"/>
                  </a:cubicBezTo>
                  <a:close/>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6" name="Group 4" hidden="1">
            <a:extLst>
              <a:ext uri="{FF2B5EF4-FFF2-40B4-BE49-F238E27FC236}">
                <a16:creationId xmlns:a16="http://schemas.microsoft.com/office/drawing/2014/main" id="{FABF9FC7-A433-4F0D-B8E1-9A6A8C187529}"/>
              </a:ext>
            </a:extLst>
          </p:cNvPr>
          <p:cNvGrpSpPr>
            <a:grpSpLocks noChangeAspect="1"/>
          </p:cNvGrpSpPr>
          <p:nvPr userDrawn="1"/>
        </p:nvGrpSpPr>
        <p:grpSpPr bwMode="auto">
          <a:xfrm>
            <a:off x="-590076" y="3283548"/>
            <a:ext cx="4748156" cy="4739545"/>
            <a:chOff x="5528" y="-412"/>
            <a:chExt cx="1654" cy="1651"/>
          </a:xfrm>
        </p:grpSpPr>
        <p:sp>
          <p:nvSpPr>
            <p:cNvPr id="67" name="Freeform 5">
              <a:extLst>
                <a:ext uri="{FF2B5EF4-FFF2-40B4-BE49-F238E27FC236}">
                  <a16:creationId xmlns:a16="http://schemas.microsoft.com/office/drawing/2014/main" id="{347543F8-0F4D-49FF-9327-5FBC12F8A087}"/>
                </a:ext>
              </a:extLst>
            </p:cNvPr>
            <p:cNvSpPr>
              <a:spLocks/>
            </p:cNvSpPr>
            <p:nvPr userDrawn="1"/>
          </p:nvSpPr>
          <p:spPr bwMode="auto">
            <a:xfrm>
              <a:off x="5877" y="511"/>
              <a:ext cx="196" cy="421"/>
            </a:xfrm>
            <a:custGeom>
              <a:avLst/>
              <a:gdLst>
                <a:gd name="T0" fmla="*/ 236 w 248"/>
                <a:gd name="T1" fmla="*/ 1 h 533"/>
                <a:gd name="T2" fmla="*/ 224 w 248"/>
                <a:gd name="T3" fmla="*/ 14 h 533"/>
                <a:gd name="T4" fmla="*/ 224 w 248"/>
                <a:gd name="T5" fmla="*/ 462 h 533"/>
                <a:gd name="T6" fmla="*/ 24 w 248"/>
                <a:gd name="T7" fmla="*/ 9 h 533"/>
                <a:gd name="T8" fmla="*/ 10 w 248"/>
                <a:gd name="T9" fmla="*/ 2 h 533"/>
                <a:gd name="T10" fmla="*/ 0 w 248"/>
                <a:gd name="T11" fmla="*/ 14 h 533"/>
                <a:gd name="T12" fmla="*/ 0 w 248"/>
                <a:gd name="T13" fmla="*/ 521 h 533"/>
                <a:gd name="T14" fmla="*/ 12 w 248"/>
                <a:gd name="T15" fmla="*/ 533 h 533"/>
                <a:gd name="T16" fmla="*/ 25 w 248"/>
                <a:gd name="T17" fmla="*/ 521 h 533"/>
                <a:gd name="T18" fmla="*/ 25 w 248"/>
                <a:gd name="T19" fmla="*/ 72 h 533"/>
                <a:gd name="T20" fmla="*/ 225 w 248"/>
                <a:gd name="T21" fmla="*/ 526 h 533"/>
                <a:gd name="T22" fmla="*/ 236 w 248"/>
                <a:gd name="T23" fmla="*/ 533 h 533"/>
                <a:gd name="T24" fmla="*/ 239 w 248"/>
                <a:gd name="T25" fmla="*/ 533 h 533"/>
                <a:gd name="T26" fmla="*/ 248 w 248"/>
                <a:gd name="T27" fmla="*/ 521 h 533"/>
                <a:gd name="T28" fmla="*/ 248 w 248"/>
                <a:gd name="T29" fmla="*/ 14 h 533"/>
                <a:gd name="T30" fmla="*/ 236 w 248"/>
                <a:gd name="T31" fmla="*/ 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533">
                  <a:moveTo>
                    <a:pt x="236" y="1"/>
                  </a:moveTo>
                  <a:cubicBezTo>
                    <a:pt x="229" y="1"/>
                    <a:pt x="224" y="7"/>
                    <a:pt x="224" y="14"/>
                  </a:cubicBezTo>
                  <a:lnTo>
                    <a:pt x="224" y="462"/>
                  </a:lnTo>
                  <a:lnTo>
                    <a:pt x="24" y="9"/>
                  </a:lnTo>
                  <a:cubicBezTo>
                    <a:pt x="21" y="3"/>
                    <a:pt x="16" y="0"/>
                    <a:pt x="10" y="2"/>
                  </a:cubicBezTo>
                  <a:cubicBezTo>
                    <a:pt x="4" y="3"/>
                    <a:pt x="0" y="8"/>
                    <a:pt x="0" y="14"/>
                  </a:cubicBezTo>
                  <a:lnTo>
                    <a:pt x="0" y="521"/>
                  </a:lnTo>
                  <a:cubicBezTo>
                    <a:pt x="0" y="527"/>
                    <a:pt x="6" y="533"/>
                    <a:pt x="12" y="533"/>
                  </a:cubicBezTo>
                  <a:cubicBezTo>
                    <a:pt x="19" y="533"/>
                    <a:pt x="25" y="527"/>
                    <a:pt x="25" y="521"/>
                  </a:cubicBezTo>
                  <a:lnTo>
                    <a:pt x="25" y="72"/>
                  </a:lnTo>
                  <a:lnTo>
                    <a:pt x="225" y="526"/>
                  </a:lnTo>
                  <a:cubicBezTo>
                    <a:pt x="227" y="530"/>
                    <a:pt x="231" y="533"/>
                    <a:pt x="236" y="533"/>
                  </a:cubicBezTo>
                  <a:cubicBezTo>
                    <a:pt x="237" y="533"/>
                    <a:pt x="238" y="533"/>
                    <a:pt x="239" y="533"/>
                  </a:cubicBezTo>
                  <a:cubicBezTo>
                    <a:pt x="244" y="531"/>
                    <a:pt x="248" y="526"/>
                    <a:pt x="248" y="521"/>
                  </a:cubicBezTo>
                  <a:lnTo>
                    <a:pt x="248" y="14"/>
                  </a:lnTo>
                  <a:cubicBezTo>
                    <a:pt x="248" y="7"/>
                    <a:pt x="243" y="1"/>
                    <a:pt x="236" y="1"/>
                  </a:cubicBez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6">
              <a:extLst>
                <a:ext uri="{FF2B5EF4-FFF2-40B4-BE49-F238E27FC236}">
                  <a16:creationId xmlns:a16="http://schemas.microsoft.com/office/drawing/2014/main" id="{028B4E88-C710-4604-9BC6-BA0810A92420}"/>
                </a:ext>
              </a:extLst>
            </p:cNvPr>
            <p:cNvSpPr>
              <a:spLocks/>
            </p:cNvSpPr>
            <p:nvPr userDrawn="1"/>
          </p:nvSpPr>
          <p:spPr bwMode="auto">
            <a:xfrm>
              <a:off x="6464" y="512"/>
              <a:ext cx="163" cy="433"/>
            </a:xfrm>
            <a:custGeom>
              <a:avLst/>
              <a:gdLst>
                <a:gd name="T0" fmla="*/ 195 w 207"/>
                <a:gd name="T1" fmla="*/ 25 h 549"/>
                <a:gd name="T2" fmla="*/ 207 w 207"/>
                <a:gd name="T3" fmla="*/ 13 h 549"/>
                <a:gd name="T4" fmla="*/ 195 w 207"/>
                <a:gd name="T5" fmla="*/ 0 h 549"/>
                <a:gd name="T6" fmla="*/ 12 w 207"/>
                <a:gd name="T7" fmla="*/ 0 h 549"/>
                <a:gd name="T8" fmla="*/ 0 w 207"/>
                <a:gd name="T9" fmla="*/ 13 h 549"/>
                <a:gd name="T10" fmla="*/ 0 w 207"/>
                <a:gd name="T11" fmla="*/ 537 h 549"/>
                <a:gd name="T12" fmla="*/ 12 w 207"/>
                <a:gd name="T13" fmla="*/ 549 h 549"/>
                <a:gd name="T14" fmla="*/ 25 w 207"/>
                <a:gd name="T15" fmla="*/ 537 h 549"/>
                <a:gd name="T16" fmla="*/ 25 w 207"/>
                <a:gd name="T17" fmla="*/ 249 h 549"/>
                <a:gd name="T18" fmla="*/ 195 w 207"/>
                <a:gd name="T19" fmla="*/ 249 h 549"/>
                <a:gd name="T20" fmla="*/ 207 w 207"/>
                <a:gd name="T21" fmla="*/ 237 h 549"/>
                <a:gd name="T22" fmla="*/ 195 w 207"/>
                <a:gd name="T23" fmla="*/ 224 h 549"/>
                <a:gd name="T24" fmla="*/ 25 w 207"/>
                <a:gd name="T25" fmla="*/ 224 h 549"/>
                <a:gd name="T26" fmla="*/ 25 w 207"/>
                <a:gd name="T27" fmla="*/ 25 h 549"/>
                <a:gd name="T28" fmla="*/ 195 w 207"/>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549">
                  <a:moveTo>
                    <a:pt x="195" y="25"/>
                  </a:moveTo>
                  <a:cubicBezTo>
                    <a:pt x="202" y="25"/>
                    <a:pt x="207" y="20"/>
                    <a:pt x="207" y="13"/>
                  </a:cubicBezTo>
                  <a:cubicBezTo>
                    <a:pt x="207" y="6"/>
                    <a:pt x="202" y="0"/>
                    <a:pt x="195" y="0"/>
                  </a:cubicBezTo>
                  <a:lnTo>
                    <a:pt x="12" y="0"/>
                  </a:lnTo>
                  <a:cubicBezTo>
                    <a:pt x="5" y="0"/>
                    <a:pt x="0" y="6"/>
                    <a:pt x="0" y="13"/>
                  </a:cubicBezTo>
                  <a:lnTo>
                    <a:pt x="0" y="537"/>
                  </a:lnTo>
                  <a:cubicBezTo>
                    <a:pt x="0" y="544"/>
                    <a:pt x="5" y="549"/>
                    <a:pt x="12" y="549"/>
                  </a:cubicBezTo>
                  <a:cubicBezTo>
                    <a:pt x="19" y="549"/>
                    <a:pt x="25" y="544"/>
                    <a:pt x="25" y="537"/>
                  </a:cubicBezTo>
                  <a:lnTo>
                    <a:pt x="25" y="249"/>
                  </a:lnTo>
                  <a:lnTo>
                    <a:pt x="195" y="249"/>
                  </a:lnTo>
                  <a:cubicBezTo>
                    <a:pt x="202" y="249"/>
                    <a:pt x="207" y="243"/>
                    <a:pt x="207" y="237"/>
                  </a:cubicBezTo>
                  <a:cubicBezTo>
                    <a:pt x="207" y="230"/>
                    <a:pt x="202" y="224"/>
                    <a:pt x="195" y="224"/>
                  </a:cubicBezTo>
                  <a:lnTo>
                    <a:pt x="25" y="224"/>
                  </a:lnTo>
                  <a:lnTo>
                    <a:pt x="25" y="25"/>
                  </a:lnTo>
                  <a:lnTo>
                    <a:pt x="195" y="25"/>
                  </a:ln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7">
              <a:extLst>
                <a:ext uri="{FF2B5EF4-FFF2-40B4-BE49-F238E27FC236}">
                  <a16:creationId xmlns:a16="http://schemas.microsoft.com/office/drawing/2014/main" id="{EC92A813-1389-4EAB-8B79-AED803D0BE00}"/>
                </a:ext>
              </a:extLst>
            </p:cNvPr>
            <p:cNvSpPr>
              <a:spLocks/>
            </p:cNvSpPr>
            <p:nvPr userDrawn="1"/>
          </p:nvSpPr>
          <p:spPr bwMode="auto">
            <a:xfrm>
              <a:off x="6708" y="512"/>
              <a:ext cx="164" cy="433"/>
            </a:xfrm>
            <a:custGeom>
              <a:avLst/>
              <a:gdLst>
                <a:gd name="T0" fmla="*/ 196 w 208"/>
                <a:gd name="T1" fmla="*/ 25 h 549"/>
                <a:gd name="T2" fmla="*/ 208 w 208"/>
                <a:gd name="T3" fmla="*/ 13 h 549"/>
                <a:gd name="T4" fmla="*/ 196 w 208"/>
                <a:gd name="T5" fmla="*/ 0 h 549"/>
                <a:gd name="T6" fmla="*/ 13 w 208"/>
                <a:gd name="T7" fmla="*/ 0 h 549"/>
                <a:gd name="T8" fmla="*/ 0 w 208"/>
                <a:gd name="T9" fmla="*/ 13 h 549"/>
                <a:gd name="T10" fmla="*/ 0 w 208"/>
                <a:gd name="T11" fmla="*/ 537 h 549"/>
                <a:gd name="T12" fmla="*/ 13 w 208"/>
                <a:gd name="T13" fmla="*/ 549 h 549"/>
                <a:gd name="T14" fmla="*/ 25 w 208"/>
                <a:gd name="T15" fmla="*/ 537 h 549"/>
                <a:gd name="T16" fmla="*/ 25 w 208"/>
                <a:gd name="T17" fmla="*/ 249 h 549"/>
                <a:gd name="T18" fmla="*/ 196 w 208"/>
                <a:gd name="T19" fmla="*/ 249 h 549"/>
                <a:gd name="T20" fmla="*/ 208 w 208"/>
                <a:gd name="T21" fmla="*/ 237 h 549"/>
                <a:gd name="T22" fmla="*/ 196 w 208"/>
                <a:gd name="T23" fmla="*/ 224 h 549"/>
                <a:gd name="T24" fmla="*/ 25 w 208"/>
                <a:gd name="T25" fmla="*/ 224 h 549"/>
                <a:gd name="T26" fmla="*/ 25 w 208"/>
                <a:gd name="T27" fmla="*/ 25 h 549"/>
                <a:gd name="T28" fmla="*/ 196 w 208"/>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49">
                  <a:moveTo>
                    <a:pt x="196" y="25"/>
                  </a:moveTo>
                  <a:cubicBezTo>
                    <a:pt x="202" y="25"/>
                    <a:pt x="208" y="20"/>
                    <a:pt x="208" y="13"/>
                  </a:cubicBezTo>
                  <a:cubicBezTo>
                    <a:pt x="208" y="6"/>
                    <a:pt x="202" y="0"/>
                    <a:pt x="196" y="0"/>
                  </a:cubicBezTo>
                  <a:lnTo>
                    <a:pt x="13" y="0"/>
                  </a:lnTo>
                  <a:cubicBezTo>
                    <a:pt x="6" y="0"/>
                    <a:pt x="0" y="6"/>
                    <a:pt x="0" y="13"/>
                  </a:cubicBezTo>
                  <a:lnTo>
                    <a:pt x="0" y="537"/>
                  </a:lnTo>
                  <a:cubicBezTo>
                    <a:pt x="0" y="544"/>
                    <a:pt x="6" y="549"/>
                    <a:pt x="13" y="549"/>
                  </a:cubicBezTo>
                  <a:cubicBezTo>
                    <a:pt x="19" y="549"/>
                    <a:pt x="25" y="544"/>
                    <a:pt x="25" y="537"/>
                  </a:cubicBezTo>
                  <a:lnTo>
                    <a:pt x="25" y="249"/>
                  </a:lnTo>
                  <a:lnTo>
                    <a:pt x="196" y="249"/>
                  </a:lnTo>
                  <a:cubicBezTo>
                    <a:pt x="202" y="249"/>
                    <a:pt x="208" y="243"/>
                    <a:pt x="208" y="237"/>
                  </a:cubicBezTo>
                  <a:cubicBezTo>
                    <a:pt x="208" y="230"/>
                    <a:pt x="202" y="224"/>
                    <a:pt x="196" y="224"/>
                  </a:cubicBezTo>
                  <a:lnTo>
                    <a:pt x="25" y="224"/>
                  </a:lnTo>
                  <a:lnTo>
                    <a:pt x="25" y="25"/>
                  </a:lnTo>
                  <a:lnTo>
                    <a:pt x="196" y="25"/>
                  </a:ln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8">
              <a:extLst>
                <a:ext uri="{FF2B5EF4-FFF2-40B4-BE49-F238E27FC236}">
                  <a16:creationId xmlns:a16="http://schemas.microsoft.com/office/drawing/2014/main" id="{5AF9F256-154A-4A0C-8B9A-D61CAE1B092B}"/>
                </a:ext>
              </a:extLst>
            </p:cNvPr>
            <p:cNvSpPr>
              <a:spLocks/>
            </p:cNvSpPr>
            <p:nvPr userDrawn="1"/>
          </p:nvSpPr>
          <p:spPr bwMode="auto">
            <a:xfrm>
              <a:off x="6148" y="512"/>
              <a:ext cx="239" cy="433"/>
            </a:xfrm>
            <a:custGeom>
              <a:avLst/>
              <a:gdLst>
                <a:gd name="T0" fmla="*/ 160 w 302"/>
                <a:gd name="T1" fmla="*/ 25 h 549"/>
                <a:gd name="T2" fmla="*/ 277 w 302"/>
                <a:gd name="T3" fmla="*/ 150 h 549"/>
                <a:gd name="T4" fmla="*/ 292 w 302"/>
                <a:gd name="T5" fmla="*/ 158 h 549"/>
                <a:gd name="T6" fmla="*/ 300 w 302"/>
                <a:gd name="T7" fmla="*/ 143 h 549"/>
                <a:gd name="T8" fmla="*/ 160 w 302"/>
                <a:gd name="T9" fmla="*/ 0 h 549"/>
                <a:gd name="T10" fmla="*/ 0 w 302"/>
                <a:gd name="T11" fmla="*/ 275 h 549"/>
                <a:gd name="T12" fmla="*/ 160 w 302"/>
                <a:gd name="T13" fmla="*/ 549 h 549"/>
                <a:gd name="T14" fmla="*/ 298 w 302"/>
                <a:gd name="T15" fmla="*/ 415 h 549"/>
                <a:gd name="T16" fmla="*/ 290 w 302"/>
                <a:gd name="T17" fmla="*/ 399 h 549"/>
                <a:gd name="T18" fmla="*/ 274 w 302"/>
                <a:gd name="T19" fmla="*/ 407 h 549"/>
                <a:gd name="T20" fmla="*/ 160 w 302"/>
                <a:gd name="T21" fmla="*/ 525 h 549"/>
                <a:gd name="T22" fmla="*/ 25 w 302"/>
                <a:gd name="T23" fmla="*/ 275 h 549"/>
                <a:gd name="T24" fmla="*/ 160 w 302"/>
                <a:gd name="T25"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49">
                  <a:moveTo>
                    <a:pt x="160" y="25"/>
                  </a:moveTo>
                  <a:cubicBezTo>
                    <a:pt x="207" y="25"/>
                    <a:pt x="252" y="73"/>
                    <a:pt x="277" y="150"/>
                  </a:cubicBezTo>
                  <a:cubicBezTo>
                    <a:pt x="279" y="157"/>
                    <a:pt x="286" y="160"/>
                    <a:pt x="292" y="158"/>
                  </a:cubicBezTo>
                  <a:cubicBezTo>
                    <a:pt x="299" y="156"/>
                    <a:pt x="302" y="149"/>
                    <a:pt x="300" y="143"/>
                  </a:cubicBezTo>
                  <a:cubicBezTo>
                    <a:pt x="272" y="55"/>
                    <a:pt x="219" y="0"/>
                    <a:pt x="160" y="0"/>
                  </a:cubicBezTo>
                  <a:cubicBezTo>
                    <a:pt x="70" y="0"/>
                    <a:pt x="0" y="121"/>
                    <a:pt x="0" y="275"/>
                  </a:cubicBezTo>
                  <a:cubicBezTo>
                    <a:pt x="0" y="429"/>
                    <a:pt x="70" y="549"/>
                    <a:pt x="160" y="549"/>
                  </a:cubicBezTo>
                  <a:cubicBezTo>
                    <a:pt x="217" y="549"/>
                    <a:pt x="269" y="499"/>
                    <a:pt x="298" y="415"/>
                  </a:cubicBezTo>
                  <a:cubicBezTo>
                    <a:pt x="300" y="409"/>
                    <a:pt x="296" y="402"/>
                    <a:pt x="290" y="399"/>
                  </a:cubicBezTo>
                  <a:cubicBezTo>
                    <a:pt x="283" y="397"/>
                    <a:pt x="276" y="401"/>
                    <a:pt x="274" y="407"/>
                  </a:cubicBezTo>
                  <a:cubicBezTo>
                    <a:pt x="249" y="480"/>
                    <a:pt x="205" y="525"/>
                    <a:pt x="160" y="525"/>
                  </a:cubicBezTo>
                  <a:cubicBezTo>
                    <a:pt x="85" y="525"/>
                    <a:pt x="25" y="412"/>
                    <a:pt x="25" y="275"/>
                  </a:cubicBezTo>
                  <a:cubicBezTo>
                    <a:pt x="25" y="137"/>
                    <a:pt x="85" y="25"/>
                    <a:pt x="160" y="25"/>
                  </a:cubicBez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9">
              <a:extLst>
                <a:ext uri="{FF2B5EF4-FFF2-40B4-BE49-F238E27FC236}">
                  <a16:creationId xmlns:a16="http://schemas.microsoft.com/office/drawing/2014/main" id="{0528E618-0E97-40E2-9C50-CC2E6A5304D4}"/>
                </a:ext>
              </a:extLst>
            </p:cNvPr>
            <p:cNvSpPr>
              <a:spLocks noEditPoints="1"/>
            </p:cNvSpPr>
            <p:nvPr userDrawn="1"/>
          </p:nvSpPr>
          <p:spPr bwMode="auto">
            <a:xfrm>
              <a:off x="5528" y="-412"/>
              <a:ext cx="1654" cy="1651"/>
            </a:xfrm>
            <a:custGeom>
              <a:avLst/>
              <a:gdLst>
                <a:gd name="T0" fmla="*/ 1046 w 2091"/>
                <a:gd name="T1" fmla="*/ 2067 h 2092"/>
                <a:gd name="T2" fmla="*/ 25 w 2091"/>
                <a:gd name="T3" fmla="*/ 1047 h 2092"/>
                <a:gd name="T4" fmla="*/ 2067 w 2091"/>
                <a:gd name="T5" fmla="*/ 1047 h 2092"/>
                <a:gd name="T6" fmla="*/ 1046 w 2091"/>
                <a:gd name="T7" fmla="*/ 2067 h 2092"/>
                <a:gd name="T8" fmla="*/ 1506 w 2091"/>
                <a:gd name="T9" fmla="*/ 567 h 2092"/>
                <a:gd name="T10" fmla="*/ 1913 w 2091"/>
                <a:gd name="T11" fmla="*/ 1022 h 2092"/>
                <a:gd name="T12" fmla="*/ 1506 w 2091"/>
                <a:gd name="T13" fmla="*/ 1022 h 2092"/>
                <a:gd name="T14" fmla="*/ 1506 w 2091"/>
                <a:gd name="T15" fmla="*/ 567 h 2092"/>
                <a:gd name="T16" fmla="*/ 614 w 2091"/>
                <a:gd name="T17" fmla="*/ 567 h 2092"/>
                <a:gd name="T18" fmla="*/ 1020 w 2091"/>
                <a:gd name="T19" fmla="*/ 1022 h 2092"/>
                <a:gd name="T20" fmla="*/ 614 w 2091"/>
                <a:gd name="T21" fmla="*/ 1022 h 2092"/>
                <a:gd name="T22" fmla="*/ 614 w 2091"/>
                <a:gd name="T23" fmla="*/ 567 h 2092"/>
                <a:gd name="T24" fmla="*/ 179 w 2091"/>
                <a:gd name="T25" fmla="*/ 1022 h 2092"/>
                <a:gd name="T26" fmla="*/ 589 w 2091"/>
                <a:gd name="T27" fmla="*/ 563 h 2092"/>
                <a:gd name="T28" fmla="*/ 589 w 2091"/>
                <a:gd name="T29" fmla="*/ 1022 h 2092"/>
                <a:gd name="T30" fmla="*/ 179 w 2091"/>
                <a:gd name="T31" fmla="*/ 1022 h 2092"/>
                <a:gd name="T32" fmla="*/ 1075 w 2091"/>
                <a:gd name="T33" fmla="*/ 1022 h 2092"/>
                <a:gd name="T34" fmla="*/ 1482 w 2091"/>
                <a:gd name="T35" fmla="*/ 567 h 2092"/>
                <a:gd name="T36" fmla="*/ 1482 w 2091"/>
                <a:gd name="T37" fmla="*/ 1022 h 2092"/>
                <a:gd name="T38" fmla="*/ 1075 w 2091"/>
                <a:gd name="T39" fmla="*/ 1022 h 2092"/>
                <a:gd name="T40" fmla="*/ 1046 w 2091"/>
                <a:gd name="T41" fmla="*/ 25 h 2092"/>
                <a:gd name="T42" fmla="*/ 2066 w 2091"/>
                <a:gd name="T43" fmla="*/ 1022 h 2092"/>
                <a:gd name="T44" fmla="*/ 1946 w 2091"/>
                <a:gd name="T45" fmla="*/ 1022 h 2092"/>
                <a:gd name="T46" fmla="*/ 1503 w 2091"/>
                <a:gd name="T47" fmla="*/ 527 h 2092"/>
                <a:gd name="T48" fmla="*/ 1503 w 2091"/>
                <a:gd name="T49" fmla="*/ 526 h 2092"/>
                <a:gd name="T50" fmla="*/ 1502 w 2091"/>
                <a:gd name="T51" fmla="*/ 526 h 2092"/>
                <a:gd name="T52" fmla="*/ 1502 w 2091"/>
                <a:gd name="T53" fmla="*/ 526 h 2092"/>
                <a:gd name="T54" fmla="*/ 1501 w 2091"/>
                <a:gd name="T55" fmla="*/ 525 h 2092"/>
                <a:gd name="T56" fmla="*/ 1499 w 2091"/>
                <a:gd name="T57" fmla="*/ 524 h 2092"/>
                <a:gd name="T58" fmla="*/ 1498 w 2091"/>
                <a:gd name="T59" fmla="*/ 523 h 2092"/>
                <a:gd name="T60" fmla="*/ 1496 w 2091"/>
                <a:gd name="T61" fmla="*/ 523 h 2092"/>
                <a:gd name="T62" fmla="*/ 1494 w 2091"/>
                <a:gd name="T63" fmla="*/ 523 h 2092"/>
                <a:gd name="T64" fmla="*/ 1494 w 2091"/>
                <a:gd name="T65" fmla="*/ 523 h 2092"/>
                <a:gd name="T66" fmla="*/ 1494 w 2091"/>
                <a:gd name="T67" fmla="*/ 523 h 2092"/>
                <a:gd name="T68" fmla="*/ 1492 w 2091"/>
                <a:gd name="T69" fmla="*/ 523 h 2092"/>
                <a:gd name="T70" fmla="*/ 1489 w 2091"/>
                <a:gd name="T71" fmla="*/ 523 h 2092"/>
                <a:gd name="T72" fmla="*/ 1489 w 2091"/>
                <a:gd name="T73" fmla="*/ 524 h 2092"/>
                <a:gd name="T74" fmla="*/ 1487 w 2091"/>
                <a:gd name="T75" fmla="*/ 525 h 2092"/>
                <a:gd name="T76" fmla="*/ 1486 w 2091"/>
                <a:gd name="T77" fmla="*/ 526 h 2092"/>
                <a:gd name="T78" fmla="*/ 1485 w 2091"/>
                <a:gd name="T79" fmla="*/ 526 h 2092"/>
                <a:gd name="T80" fmla="*/ 1485 w 2091"/>
                <a:gd name="T81" fmla="*/ 526 h 2092"/>
                <a:gd name="T82" fmla="*/ 1485 w 2091"/>
                <a:gd name="T83" fmla="*/ 527 h 2092"/>
                <a:gd name="T84" fmla="*/ 1048 w 2091"/>
                <a:gd name="T85" fmla="*/ 1016 h 2092"/>
                <a:gd name="T86" fmla="*/ 610 w 2091"/>
                <a:gd name="T87" fmla="*/ 527 h 2092"/>
                <a:gd name="T88" fmla="*/ 610 w 2091"/>
                <a:gd name="T89" fmla="*/ 526 h 2092"/>
                <a:gd name="T90" fmla="*/ 608 w 2091"/>
                <a:gd name="T91" fmla="*/ 525 h 2092"/>
                <a:gd name="T92" fmla="*/ 606 w 2091"/>
                <a:gd name="T93" fmla="*/ 524 h 2092"/>
                <a:gd name="T94" fmla="*/ 604 w 2091"/>
                <a:gd name="T95" fmla="*/ 523 h 2092"/>
                <a:gd name="T96" fmla="*/ 602 w 2091"/>
                <a:gd name="T97" fmla="*/ 523 h 2092"/>
                <a:gd name="T98" fmla="*/ 601 w 2091"/>
                <a:gd name="T99" fmla="*/ 523 h 2092"/>
                <a:gd name="T100" fmla="*/ 600 w 2091"/>
                <a:gd name="T101" fmla="*/ 523 h 2092"/>
                <a:gd name="T102" fmla="*/ 599 w 2091"/>
                <a:gd name="T103" fmla="*/ 523 h 2092"/>
                <a:gd name="T104" fmla="*/ 588 w 2091"/>
                <a:gd name="T105" fmla="*/ 527 h 2092"/>
                <a:gd name="T106" fmla="*/ 146 w 2091"/>
                <a:gd name="T107" fmla="*/ 1022 h 2092"/>
                <a:gd name="T108" fmla="*/ 25 w 2091"/>
                <a:gd name="T109" fmla="*/ 1022 h 2092"/>
                <a:gd name="T110" fmla="*/ 1046 w 2091"/>
                <a:gd name="T111" fmla="*/ 25 h 2092"/>
                <a:gd name="T112" fmla="*/ 1046 w 2091"/>
                <a:gd name="T113" fmla="*/ 0 h 2092"/>
                <a:gd name="T114" fmla="*/ 0 w 2091"/>
                <a:gd name="T115" fmla="*/ 1046 h 2092"/>
                <a:gd name="T116" fmla="*/ 1046 w 2091"/>
                <a:gd name="T117" fmla="*/ 2092 h 2092"/>
                <a:gd name="T118" fmla="*/ 2091 w 2091"/>
                <a:gd name="T119" fmla="*/ 1046 h 2092"/>
                <a:gd name="T120" fmla="*/ 1046 w 2091"/>
                <a:gd name="T121"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1" h="2092">
                  <a:moveTo>
                    <a:pt x="1046" y="2067"/>
                  </a:moveTo>
                  <a:cubicBezTo>
                    <a:pt x="483" y="2067"/>
                    <a:pt x="25" y="1609"/>
                    <a:pt x="25" y="1047"/>
                  </a:cubicBezTo>
                  <a:lnTo>
                    <a:pt x="2067" y="1047"/>
                  </a:lnTo>
                  <a:cubicBezTo>
                    <a:pt x="2066" y="1609"/>
                    <a:pt x="1608" y="2067"/>
                    <a:pt x="1046" y="2067"/>
                  </a:cubicBezTo>
                  <a:close/>
                  <a:moveTo>
                    <a:pt x="1506" y="567"/>
                  </a:moveTo>
                  <a:lnTo>
                    <a:pt x="1913" y="1022"/>
                  </a:lnTo>
                  <a:lnTo>
                    <a:pt x="1506" y="1022"/>
                  </a:lnTo>
                  <a:lnTo>
                    <a:pt x="1506" y="567"/>
                  </a:lnTo>
                  <a:close/>
                  <a:moveTo>
                    <a:pt x="614" y="567"/>
                  </a:moveTo>
                  <a:lnTo>
                    <a:pt x="1020" y="1022"/>
                  </a:lnTo>
                  <a:lnTo>
                    <a:pt x="614" y="1022"/>
                  </a:lnTo>
                  <a:lnTo>
                    <a:pt x="614" y="567"/>
                  </a:lnTo>
                  <a:close/>
                  <a:moveTo>
                    <a:pt x="179" y="1022"/>
                  </a:moveTo>
                  <a:lnTo>
                    <a:pt x="589" y="563"/>
                  </a:lnTo>
                  <a:lnTo>
                    <a:pt x="589" y="1022"/>
                  </a:lnTo>
                  <a:lnTo>
                    <a:pt x="179" y="1022"/>
                  </a:lnTo>
                  <a:close/>
                  <a:moveTo>
                    <a:pt x="1075" y="1022"/>
                  </a:moveTo>
                  <a:lnTo>
                    <a:pt x="1482" y="567"/>
                  </a:lnTo>
                  <a:lnTo>
                    <a:pt x="1482" y="1022"/>
                  </a:lnTo>
                  <a:lnTo>
                    <a:pt x="1075" y="1022"/>
                  </a:lnTo>
                  <a:close/>
                  <a:moveTo>
                    <a:pt x="1046" y="25"/>
                  </a:moveTo>
                  <a:cubicBezTo>
                    <a:pt x="1601" y="25"/>
                    <a:pt x="2053" y="470"/>
                    <a:pt x="2066" y="1022"/>
                  </a:cubicBezTo>
                  <a:lnTo>
                    <a:pt x="1946" y="1022"/>
                  </a:lnTo>
                  <a:lnTo>
                    <a:pt x="1503" y="527"/>
                  </a:lnTo>
                  <a:cubicBezTo>
                    <a:pt x="1503" y="527"/>
                    <a:pt x="1503" y="527"/>
                    <a:pt x="1503" y="526"/>
                  </a:cubicBezTo>
                  <a:cubicBezTo>
                    <a:pt x="1503" y="526"/>
                    <a:pt x="1502" y="526"/>
                    <a:pt x="1502" y="526"/>
                  </a:cubicBezTo>
                  <a:cubicBezTo>
                    <a:pt x="1502" y="526"/>
                    <a:pt x="1502" y="526"/>
                    <a:pt x="1502" y="526"/>
                  </a:cubicBezTo>
                  <a:cubicBezTo>
                    <a:pt x="1502" y="525"/>
                    <a:pt x="1501" y="525"/>
                    <a:pt x="1501" y="525"/>
                  </a:cubicBezTo>
                  <a:cubicBezTo>
                    <a:pt x="1500" y="524"/>
                    <a:pt x="1499" y="524"/>
                    <a:pt x="1499" y="524"/>
                  </a:cubicBezTo>
                  <a:cubicBezTo>
                    <a:pt x="1499" y="524"/>
                    <a:pt x="1498" y="524"/>
                    <a:pt x="1498" y="523"/>
                  </a:cubicBezTo>
                  <a:cubicBezTo>
                    <a:pt x="1498" y="523"/>
                    <a:pt x="1497" y="523"/>
                    <a:pt x="1496" y="523"/>
                  </a:cubicBezTo>
                  <a:cubicBezTo>
                    <a:pt x="1496" y="523"/>
                    <a:pt x="1495" y="523"/>
                    <a:pt x="1494" y="523"/>
                  </a:cubicBezTo>
                  <a:cubicBezTo>
                    <a:pt x="1494" y="523"/>
                    <a:pt x="1494" y="523"/>
                    <a:pt x="1494" y="523"/>
                  </a:cubicBezTo>
                  <a:cubicBezTo>
                    <a:pt x="1494" y="523"/>
                    <a:pt x="1494" y="523"/>
                    <a:pt x="1494" y="523"/>
                  </a:cubicBezTo>
                  <a:cubicBezTo>
                    <a:pt x="1493" y="523"/>
                    <a:pt x="1492" y="523"/>
                    <a:pt x="1492" y="523"/>
                  </a:cubicBezTo>
                  <a:cubicBezTo>
                    <a:pt x="1491" y="523"/>
                    <a:pt x="1490" y="523"/>
                    <a:pt x="1489" y="523"/>
                  </a:cubicBezTo>
                  <a:cubicBezTo>
                    <a:pt x="1489" y="524"/>
                    <a:pt x="1489" y="524"/>
                    <a:pt x="1489" y="524"/>
                  </a:cubicBezTo>
                  <a:cubicBezTo>
                    <a:pt x="1488" y="524"/>
                    <a:pt x="1488" y="524"/>
                    <a:pt x="1487" y="525"/>
                  </a:cubicBezTo>
                  <a:cubicBezTo>
                    <a:pt x="1487" y="525"/>
                    <a:pt x="1486" y="525"/>
                    <a:pt x="1486" y="526"/>
                  </a:cubicBezTo>
                  <a:cubicBezTo>
                    <a:pt x="1486" y="526"/>
                    <a:pt x="1485" y="526"/>
                    <a:pt x="1485" y="526"/>
                  </a:cubicBezTo>
                  <a:cubicBezTo>
                    <a:pt x="1485" y="526"/>
                    <a:pt x="1485" y="526"/>
                    <a:pt x="1485" y="526"/>
                  </a:cubicBezTo>
                  <a:cubicBezTo>
                    <a:pt x="1485" y="527"/>
                    <a:pt x="1485" y="527"/>
                    <a:pt x="1485" y="527"/>
                  </a:cubicBezTo>
                  <a:lnTo>
                    <a:pt x="1048" y="1016"/>
                  </a:lnTo>
                  <a:lnTo>
                    <a:pt x="610" y="527"/>
                  </a:lnTo>
                  <a:cubicBezTo>
                    <a:pt x="610" y="527"/>
                    <a:pt x="610" y="527"/>
                    <a:pt x="610" y="526"/>
                  </a:cubicBezTo>
                  <a:cubicBezTo>
                    <a:pt x="610" y="526"/>
                    <a:pt x="609" y="525"/>
                    <a:pt x="608" y="525"/>
                  </a:cubicBezTo>
                  <a:cubicBezTo>
                    <a:pt x="607" y="524"/>
                    <a:pt x="607" y="524"/>
                    <a:pt x="606" y="524"/>
                  </a:cubicBezTo>
                  <a:cubicBezTo>
                    <a:pt x="606" y="523"/>
                    <a:pt x="605" y="523"/>
                    <a:pt x="604" y="523"/>
                  </a:cubicBezTo>
                  <a:cubicBezTo>
                    <a:pt x="603" y="523"/>
                    <a:pt x="603" y="523"/>
                    <a:pt x="602" y="523"/>
                  </a:cubicBezTo>
                  <a:cubicBezTo>
                    <a:pt x="601" y="523"/>
                    <a:pt x="601" y="523"/>
                    <a:pt x="601" y="523"/>
                  </a:cubicBezTo>
                  <a:cubicBezTo>
                    <a:pt x="601" y="523"/>
                    <a:pt x="600" y="523"/>
                    <a:pt x="600" y="523"/>
                  </a:cubicBezTo>
                  <a:cubicBezTo>
                    <a:pt x="600" y="523"/>
                    <a:pt x="599" y="523"/>
                    <a:pt x="599" y="523"/>
                  </a:cubicBezTo>
                  <a:cubicBezTo>
                    <a:pt x="595" y="522"/>
                    <a:pt x="591" y="523"/>
                    <a:pt x="588" y="527"/>
                  </a:cubicBezTo>
                  <a:lnTo>
                    <a:pt x="146" y="1022"/>
                  </a:lnTo>
                  <a:lnTo>
                    <a:pt x="25" y="1022"/>
                  </a:lnTo>
                  <a:cubicBezTo>
                    <a:pt x="38" y="470"/>
                    <a:pt x="491" y="25"/>
                    <a:pt x="1046" y="25"/>
                  </a:cubicBezTo>
                  <a:close/>
                  <a:moveTo>
                    <a:pt x="1046" y="0"/>
                  </a:moveTo>
                  <a:cubicBezTo>
                    <a:pt x="469" y="0"/>
                    <a:pt x="0" y="469"/>
                    <a:pt x="0" y="1046"/>
                  </a:cubicBezTo>
                  <a:cubicBezTo>
                    <a:pt x="0" y="1622"/>
                    <a:pt x="469" y="2092"/>
                    <a:pt x="1046" y="2092"/>
                  </a:cubicBezTo>
                  <a:cubicBezTo>
                    <a:pt x="1622" y="2092"/>
                    <a:pt x="2091" y="1622"/>
                    <a:pt x="2091" y="1046"/>
                  </a:cubicBezTo>
                  <a:cubicBezTo>
                    <a:pt x="2091" y="469"/>
                    <a:pt x="1622" y="0"/>
                    <a:pt x="1046" y="0"/>
                  </a:cubicBezTo>
                  <a:close/>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8" name="Rektangel 77">
            <a:extLst>
              <a:ext uri="{FF2B5EF4-FFF2-40B4-BE49-F238E27FC236}">
                <a16:creationId xmlns:a16="http://schemas.microsoft.com/office/drawing/2014/main" id="{4729DA61-1171-4E94-A67B-AA18790A6C3A}"/>
              </a:ext>
            </a:extLst>
          </p:cNvPr>
          <p:cNvSpPr/>
          <p:nvPr userDrawn="1"/>
        </p:nvSpPr>
        <p:spPr>
          <a:xfrm flipV="1">
            <a:off x="0" y="5874014"/>
            <a:ext cx="12191999" cy="983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ladsholder til dato 3">
            <a:extLst>
              <a:ext uri="{FF2B5EF4-FFF2-40B4-BE49-F238E27FC236}">
                <a16:creationId xmlns:a16="http://schemas.microsoft.com/office/drawing/2014/main" id="{FEEFE852-377C-490B-8AB9-7DE612C35B62}"/>
              </a:ext>
            </a:extLst>
          </p:cNvPr>
          <p:cNvSpPr>
            <a:spLocks noGrp="1"/>
          </p:cNvSpPr>
          <p:nvPr>
            <p:ph type="dt" sz="half" idx="10"/>
          </p:nvPr>
        </p:nvSpPr>
        <p:spPr>
          <a:xfrm>
            <a:off x="838200" y="7016746"/>
            <a:ext cx="2743200" cy="365125"/>
          </a:xfrm>
        </p:spPr>
        <p:txBody>
          <a:bodyPr/>
          <a:lstStyle/>
          <a:p>
            <a:fld id="{11EA927C-A824-48BB-9277-C361ED3A5838}" type="datetimeFigureOut">
              <a:rPr lang="en-GB" smtClean="0"/>
              <a:t>31/10/2022</a:t>
            </a:fld>
            <a:endParaRPr lang="en-GB"/>
          </a:p>
        </p:txBody>
      </p:sp>
      <p:sp>
        <p:nvSpPr>
          <p:cNvPr id="5" name="Pladsholder til sidefod 4">
            <a:extLst>
              <a:ext uri="{FF2B5EF4-FFF2-40B4-BE49-F238E27FC236}">
                <a16:creationId xmlns:a16="http://schemas.microsoft.com/office/drawing/2014/main" id="{D3B44F11-9C36-43D2-ACFB-92F46A9BB52E}"/>
              </a:ext>
            </a:extLst>
          </p:cNvPr>
          <p:cNvSpPr>
            <a:spLocks noGrp="1"/>
          </p:cNvSpPr>
          <p:nvPr>
            <p:ph type="ftr" sz="quarter" idx="11"/>
          </p:nvPr>
        </p:nvSpPr>
        <p:spPr>
          <a:xfrm>
            <a:off x="4038600" y="7016746"/>
            <a:ext cx="4114800" cy="365125"/>
          </a:xfrm>
        </p:spPr>
        <p:txBody>
          <a:bodyPr/>
          <a:lstStyle/>
          <a:p>
            <a:endParaRPr lang="en-GB"/>
          </a:p>
        </p:txBody>
      </p:sp>
      <p:sp>
        <p:nvSpPr>
          <p:cNvPr id="6" name="Pladsholder til slidenummer 5">
            <a:extLst>
              <a:ext uri="{FF2B5EF4-FFF2-40B4-BE49-F238E27FC236}">
                <a16:creationId xmlns:a16="http://schemas.microsoft.com/office/drawing/2014/main" id="{21E2DA54-F508-4A93-83E0-8A1AAEDAE7DB}"/>
              </a:ext>
            </a:extLst>
          </p:cNvPr>
          <p:cNvSpPr>
            <a:spLocks noGrp="1"/>
          </p:cNvSpPr>
          <p:nvPr>
            <p:ph type="sldNum" sz="quarter" idx="12"/>
          </p:nvPr>
        </p:nvSpPr>
        <p:spPr>
          <a:xfrm>
            <a:off x="8610600" y="7016746"/>
            <a:ext cx="2743200" cy="365125"/>
          </a:xfrm>
        </p:spPr>
        <p:txBody>
          <a:bodyPr/>
          <a:lstStyle/>
          <a:p>
            <a:fld id="{24AB2521-AD47-43AD-91E0-81AD48DB32F6}" type="slidenum">
              <a:rPr lang="en-GB" smtClean="0"/>
              <a:t>‹#›</a:t>
            </a:fld>
            <a:endParaRPr lang="en-GB"/>
          </a:p>
        </p:txBody>
      </p:sp>
      <p:sp>
        <p:nvSpPr>
          <p:cNvPr id="2" name="Titel 1">
            <a:extLst>
              <a:ext uri="{FF2B5EF4-FFF2-40B4-BE49-F238E27FC236}">
                <a16:creationId xmlns:a16="http://schemas.microsoft.com/office/drawing/2014/main" id="{56DD4813-D0D6-41E0-B4B2-C11E41D3AD2F}"/>
              </a:ext>
            </a:extLst>
          </p:cNvPr>
          <p:cNvSpPr>
            <a:spLocks noGrp="1"/>
          </p:cNvSpPr>
          <p:nvPr>
            <p:ph type="ctrTitle" hasCustomPrompt="1"/>
          </p:nvPr>
        </p:nvSpPr>
        <p:spPr>
          <a:xfrm>
            <a:off x="1524000" y="209550"/>
            <a:ext cx="9144000" cy="2401315"/>
          </a:xfrm>
          <a:noFill/>
        </p:spPr>
        <p:txBody>
          <a:bodyPr anchor="t"/>
          <a:lstStyle>
            <a:lvl1pPr algn="l">
              <a:defRPr sz="6000">
                <a:solidFill>
                  <a:schemeClr val="bg1"/>
                </a:solidFill>
              </a:defRPr>
            </a:lvl1pPr>
          </a:lstStyle>
          <a:p>
            <a:r>
              <a:rPr lang="en-GB" err="1"/>
              <a:t>Det</a:t>
            </a:r>
            <a:r>
              <a:rPr lang="en-GB"/>
              <a:t> </a:t>
            </a:r>
            <a:r>
              <a:rPr lang="en-GB" err="1"/>
              <a:t>Nationale</a:t>
            </a:r>
            <a:r>
              <a:rPr lang="en-GB"/>
              <a:t> </a:t>
            </a:r>
            <a:r>
              <a:rPr lang="en-GB" err="1"/>
              <a:t>Center</a:t>
            </a:r>
            <a:r>
              <a:rPr lang="en-GB"/>
              <a:t> for </a:t>
            </a:r>
            <a:r>
              <a:rPr lang="en-GB" err="1"/>
              <a:t>Fremmedsprog</a:t>
            </a:r>
            <a:endParaRPr lang="en-GB"/>
          </a:p>
        </p:txBody>
      </p:sp>
      <p:pic>
        <p:nvPicPr>
          <p:cNvPr id="12" name="Billede 11">
            <a:extLst>
              <a:ext uri="{FF2B5EF4-FFF2-40B4-BE49-F238E27FC236}">
                <a16:creationId xmlns:a16="http://schemas.microsoft.com/office/drawing/2014/main" id="{729C385C-75DD-4FEC-A546-DEE08ACA0524}"/>
              </a:ext>
            </a:extLst>
          </p:cNvPr>
          <p:cNvPicPr>
            <a:picLocks noChangeAspect="1"/>
          </p:cNvPicPr>
          <p:nvPr userDrawn="1"/>
        </p:nvPicPr>
        <p:blipFill rotWithShape="1">
          <a:blip r:embed="rId2"/>
          <a:srcRect l="4275" r="17505" b="47441"/>
          <a:stretch/>
        </p:blipFill>
        <p:spPr>
          <a:xfrm>
            <a:off x="0" y="945886"/>
            <a:ext cx="12192000" cy="4921199"/>
          </a:xfrm>
          <a:prstGeom prst="rect">
            <a:avLst/>
          </a:prstGeom>
        </p:spPr>
      </p:pic>
    </p:spTree>
    <p:extLst>
      <p:ext uri="{BB962C8B-B14F-4D97-AF65-F5344CB8AC3E}">
        <p14:creationId xmlns:p14="http://schemas.microsoft.com/office/powerpoint/2010/main" val="341111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31-10-2022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96118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7514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aggrunds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69D3812F-5C0A-44CD-8403-B82B771126B0}"/>
              </a:ext>
            </a:extLst>
          </p:cNvPr>
          <p:cNvSpPr>
            <a:spLocks noGrp="1"/>
          </p:cNvSpPr>
          <p:nvPr>
            <p:ph type="pic" sz="quarter" idx="13"/>
          </p:nvPr>
        </p:nvSpPr>
        <p:spPr>
          <a:xfrm>
            <a:off x="-2667" y="0"/>
            <a:ext cx="12194667" cy="6858000"/>
          </a:xfrm>
          <a:solidFill>
            <a:schemeClr val="accent3">
              <a:lumMod val="95000"/>
            </a:schemeClr>
          </a:solidFill>
        </p:spPr>
        <p:txBody>
          <a:bodyPr anchor="ctr"/>
          <a:lstStyle>
            <a:lvl1pPr marL="0" indent="0" algn="r">
              <a:buNone/>
              <a:defRPr/>
            </a:lvl1pPr>
          </a:lstStyle>
          <a:p>
            <a:r>
              <a:rPr lang="en-GB" err="1"/>
              <a:t>Klik</a:t>
            </a:r>
            <a:r>
              <a:rPr lang="en-GB"/>
              <a:t> </a:t>
            </a:r>
            <a:r>
              <a:rPr lang="en-GB" err="1"/>
              <a:t>på</a:t>
            </a:r>
            <a:r>
              <a:rPr lang="en-GB"/>
              <a:t> </a:t>
            </a:r>
            <a:r>
              <a:rPr lang="en-GB" err="1"/>
              <a:t>ikonet</a:t>
            </a:r>
            <a:r>
              <a:rPr lang="en-GB"/>
              <a:t> for at </a:t>
            </a:r>
            <a:r>
              <a:rPr lang="en-GB" err="1"/>
              <a:t>tilføje</a:t>
            </a:r>
            <a:r>
              <a:rPr lang="en-GB"/>
              <a:t> et </a:t>
            </a:r>
            <a:r>
              <a:rPr lang="en-GB" err="1"/>
              <a:t>billede</a:t>
            </a:r>
            <a:endParaRPr lang="en-GB"/>
          </a:p>
        </p:txBody>
      </p:sp>
      <p:sp>
        <p:nvSpPr>
          <p:cNvPr id="4" name="Pladsholder til dato 3">
            <a:extLst>
              <a:ext uri="{FF2B5EF4-FFF2-40B4-BE49-F238E27FC236}">
                <a16:creationId xmlns:a16="http://schemas.microsoft.com/office/drawing/2014/main" id="{FEEFE852-377C-490B-8AB9-7DE612C35B62}"/>
              </a:ext>
            </a:extLst>
          </p:cNvPr>
          <p:cNvSpPr>
            <a:spLocks noGrp="1"/>
          </p:cNvSpPr>
          <p:nvPr>
            <p:ph type="dt" sz="half" idx="10"/>
          </p:nvPr>
        </p:nvSpPr>
        <p:spPr>
          <a:xfrm>
            <a:off x="838200" y="7016746"/>
            <a:ext cx="2743200" cy="365125"/>
          </a:xfrm>
        </p:spPr>
        <p:txBody>
          <a:bodyPr/>
          <a:lstStyle/>
          <a:p>
            <a:fld id="{11EA927C-A824-48BB-9277-C361ED3A5838}" type="datetimeFigureOut">
              <a:rPr lang="en-GB" smtClean="0"/>
              <a:t>31/10/2022</a:t>
            </a:fld>
            <a:endParaRPr lang="en-GB"/>
          </a:p>
        </p:txBody>
      </p:sp>
      <p:sp>
        <p:nvSpPr>
          <p:cNvPr id="5" name="Pladsholder til sidefod 4">
            <a:extLst>
              <a:ext uri="{FF2B5EF4-FFF2-40B4-BE49-F238E27FC236}">
                <a16:creationId xmlns:a16="http://schemas.microsoft.com/office/drawing/2014/main" id="{D3B44F11-9C36-43D2-ACFB-92F46A9BB52E}"/>
              </a:ext>
            </a:extLst>
          </p:cNvPr>
          <p:cNvSpPr>
            <a:spLocks noGrp="1"/>
          </p:cNvSpPr>
          <p:nvPr>
            <p:ph type="ftr" sz="quarter" idx="11"/>
          </p:nvPr>
        </p:nvSpPr>
        <p:spPr>
          <a:xfrm>
            <a:off x="4038600" y="7016746"/>
            <a:ext cx="4114800" cy="365125"/>
          </a:xfrm>
        </p:spPr>
        <p:txBody>
          <a:bodyPr/>
          <a:lstStyle/>
          <a:p>
            <a:endParaRPr lang="en-GB"/>
          </a:p>
        </p:txBody>
      </p:sp>
      <p:sp>
        <p:nvSpPr>
          <p:cNvPr id="6" name="Pladsholder til slidenummer 5">
            <a:extLst>
              <a:ext uri="{FF2B5EF4-FFF2-40B4-BE49-F238E27FC236}">
                <a16:creationId xmlns:a16="http://schemas.microsoft.com/office/drawing/2014/main" id="{21E2DA54-F508-4A93-83E0-8A1AAEDAE7DB}"/>
              </a:ext>
            </a:extLst>
          </p:cNvPr>
          <p:cNvSpPr>
            <a:spLocks noGrp="1"/>
          </p:cNvSpPr>
          <p:nvPr>
            <p:ph type="sldNum" sz="quarter" idx="12"/>
          </p:nvPr>
        </p:nvSpPr>
        <p:spPr>
          <a:xfrm>
            <a:off x="8610600" y="7016746"/>
            <a:ext cx="2743200" cy="365125"/>
          </a:xfrm>
        </p:spPr>
        <p:txBody>
          <a:bodyPr/>
          <a:lstStyle/>
          <a:p>
            <a:fld id="{24AB2521-AD47-43AD-91E0-81AD48DB32F6}" type="slidenum">
              <a:rPr lang="en-GB" smtClean="0"/>
              <a:t>‹#›</a:t>
            </a:fld>
            <a:endParaRPr lang="en-GB"/>
          </a:p>
        </p:txBody>
      </p:sp>
      <p:sp>
        <p:nvSpPr>
          <p:cNvPr id="66" name="Pladsholder til tekst 65">
            <a:extLst>
              <a:ext uri="{FF2B5EF4-FFF2-40B4-BE49-F238E27FC236}">
                <a16:creationId xmlns:a16="http://schemas.microsoft.com/office/drawing/2014/main" id="{6B2ECC81-E778-4066-B43A-F29FFE838649}"/>
              </a:ext>
            </a:extLst>
          </p:cNvPr>
          <p:cNvSpPr>
            <a:spLocks noGrp="1"/>
          </p:cNvSpPr>
          <p:nvPr>
            <p:ph type="body" sz="quarter" idx="14" hasCustomPrompt="1"/>
          </p:nvPr>
        </p:nvSpPr>
        <p:spPr>
          <a:xfrm>
            <a:off x="0" y="581520"/>
            <a:ext cx="5046663" cy="5295900"/>
          </a:xfrm>
          <a:solidFill>
            <a:schemeClr val="bg1"/>
          </a:solidFill>
        </p:spPr>
        <p:txBody>
          <a:bodyPr/>
          <a:lstStyle>
            <a:lvl1pPr marL="0" indent="0">
              <a:buNone/>
              <a:defRPr/>
            </a:lvl1pPr>
          </a:lstStyle>
          <a:p>
            <a:pPr lvl="0"/>
            <a:r>
              <a:rPr lang="en-GB"/>
              <a:t> </a:t>
            </a:r>
          </a:p>
        </p:txBody>
      </p:sp>
      <p:sp>
        <p:nvSpPr>
          <p:cNvPr id="2" name="Titel 1">
            <a:extLst>
              <a:ext uri="{FF2B5EF4-FFF2-40B4-BE49-F238E27FC236}">
                <a16:creationId xmlns:a16="http://schemas.microsoft.com/office/drawing/2014/main" id="{56DD4813-D0D6-41E0-B4B2-C11E41D3AD2F}"/>
              </a:ext>
            </a:extLst>
          </p:cNvPr>
          <p:cNvSpPr>
            <a:spLocks noGrp="1"/>
          </p:cNvSpPr>
          <p:nvPr>
            <p:ph type="ctrTitle" hasCustomPrompt="1"/>
          </p:nvPr>
        </p:nvSpPr>
        <p:spPr>
          <a:xfrm>
            <a:off x="361950" y="833379"/>
            <a:ext cx="4400550" cy="1957941"/>
          </a:xfrm>
        </p:spPr>
        <p:txBody>
          <a:bodyPr anchor="t"/>
          <a:lstStyle>
            <a:lvl1pPr algn="l">
              <a:defRPr sz="3600">
                <a:solidFill>
                  <a:schemeClr val="accent1"/>
                </a:solidFill>
              </a:defRPr>
            </a:lvl1pPr>
          </a:lstStyle>
          <a:p>
            <a:r>
              <a:rPr lang="en-GB" err="1"/>
              <a:t>Det</a:t>
            </a:r>
            <a:r>
              <a:rPr lang="en-GB"/>
              <a:t> </a:t>
            </a:r>
            <a:r>
              <a:rPr lang="en-GB" err="1"/>
              <a:t>Nationale</a:t>
            </a:r>
            <a:r>
              <a:rPr lang="en-GB"/>
              <a:t> </a:t>
            </a:r>
            <a:r>
              <a:rPr lang="en-GB" err="1"/>
              <a:t>Center</a:t>
            </a:r>
            <a:r>
              <a:rPr lang="en-GB"/>
              <a:t> for </a:t>
            </a:r>
            <a:r>
              <a:rPr lang="en-GB" err="1"/>
              <a:t>Fremmedsprog</a:t>
            </a:r>
            <a:endParaRPr lang="en-GB"/>
          </a:p>
        </p:txBody>
      </p:sp>
      <p:sp>
        <p:nvSpPr>
          <p:cNvPr id="68" name="Pladsholder til tekst 67">
            <a:extLst>
              <a:ext uri="{FF2B5EF4-FFF2-40B4-BE49-F238E27FC236}">
                <a16:creationId xmlns:a16="http://schemas.microsoft.com/office/drawing/2014/main" id="{101E5508-DBE3-42CA-815F-AB55865A5D14}"/>
              </a:ext>
            </a:extLst>
          </p:cNvPr>
          <p:cNvSpPr>
            <a:spLocks noGrp="1"/>
          </p:cNvSpPr>
          <p:nvPr>
            <p:ph type="body" sz="quarter" idx="15"/>
          </p:nvPr>
        </p:nvSpPr>
        <p:spPr>
          <a:xfrm>
            <a:off x="361950" y="3000870"/>
            <a:ext cx="4400550" cy="933450"/>
          </a:xfrm>
        </p:spPr>
        <p:txBody>
          <a:bodyPr/>
          <a:lstStyle>
            <a:lvl1pPr marL="0" indent="0">
              <a:buNone/>
              <a:defRPr sz="2400">
                <a:solidFill>
                  <a:schemeClr val="accent2"/>
                </a:solidFill>
              </a:defRPr>
            </a:lvl1pPr>
          </a:lstStyle>
          <a:p>
            <a:pPr lvl="0"/>
            <a:r>
              <a:rPr lang="en-GB" err="1"/>
              <a:t>Rediger</a:t>
            </a:r>
            <a:r>
              <a:rPr lang="en-GB"/>
              <a:t> </a:t>
            </a:r>
            <a:r>
              <a:rPr lang="en-GB" err="1"/>
              <a:t>typografien</a:t>
            </a:r>
            <a:r>
              <a:rPr lang="en-GB"/>
              <a:t> </a:t>
            </a:r>
            <a:r>
              <a:rPr lang="en-GB" err="1"/>
              <a:t>i</a:t>
            </a:r>
            <a:r>
              <a:rPr lang="en-GB"/>
              <a:t> </a:t>
            </a:r>
            <a:r>
              <a:rPr lang="en-GB" err="1"/>
              <a:t>masterens</a:t>
            </a:r>
            <a:endParaRPr lang="en-GB"/>
          </a:p>
        </p:txBody>
      </p:sp>
      <p:sp>
        <p:nvSpPr>
          <p:cNvPr id="69" name="Pladsholder til tekst 67">
            <a:extLst>
              <a:ext uri="{FF2B5EF4-FFF2-40B4-BE49-F238E27FC236}">
                <a16:creationId xmlns:a16="http://schemas.microsoft.com/office/drawing/2014/main" id="{3CC7E316-BC0B-4DB9-8C86-3D363E733F5A}"/>
              </a:ext>
            </a:extLst>
          </p:cNvPr>
          <p:cNvSpPr>
            <a:spLocks noGrp="1"/>
          </p:cNvSpPr>
          <p:nvPr>
            <p:ph type="body" sz="quarter" idx="16" hasCustomPrompt="1"/>
          </p:nvPr>
        </p:nvSpPr>
        <p:spPr>
          <a:xfrm>
            <a:off x="361950" y="4143870"/>
            <a:ext cx="4400550" cy="933450"/>
          </a:xfrm>
        </p:spPr>
        <p:txBody>
          <a:bodyPr/>
          <a:lstStyle>
            <a:lvl1pPr marL="0" indent="0">
              <a:buNone/>
              <a:defRPr sz="2400">
                <a:solidFill>
                  <a:schemeClr val="accent2"/>
                </a:solidFill>
              </a:defRPr>
            </a:lvl1pPr>
          </a:lstStyle>
          <a:p>
            <a:pPr lvl="0"/>
            <a:r>
              <a:rPr lang="en-GB" err="1"/>
              <a:t>Navn</a:t>
            </a:r>
            <a:r>
              <a:rPr lang="en-GB"/>
              <a:t> </a:t>
            </a:r>
            <a:r>
              <a:rPr lang="en-GB" err="1"/>
              <a:t>på</a:t>
            </a:r>
            <a:r>
              <a:rPr lang="en-GB"/>
              <a:t> </a:t>
            </a:r>
            <a:r>
              <a:rPr lang="en-GB" err="1"/>
              <a:t>oplægsholder</a:t>
            </a:r>
            <a:r>
              <a:rPr lang="en-GB"/>
              <a:t>, </a:t>
            </a:r>
            <a:r>
              <a:rPr lang="en-GB" err="1"/>
              <a:t>sted</a:t>
            </a:r>
            <a:r>
              <a:rPr lang="en-GB"/>
              <a:t> </a:t>
            </a:r>
            <a:r>
              <a:rPr lang="en-GB" err="1"/>
              <a:t>og</a:t>
            </a:r>
            <a:r>
              <a:rPr lang="en-GB"/>
              <a:t> </a:t>
            </a:r>
            <a:r>
              <a:rPr lang="en-GB" err="1"/>
              <a:t>dato</a:t>
            </a:r>
            <a:endParaRPr lang="en-GB"/>
          </a:p>
        </p:txBody>
      </p:sp>
      <p:sp>
        <p:nvSpPr>
          <p:cNvPr id="172" name="Pladsholder til billede 171">
            <a:extLst>
              <a:ext uri="{FF2B5EF4-FFF2-40B4-BE49-F238E27FC236}">
                <a16:creationId xmlns:a16="http://schemas.microsoft.com/office/drawing/2014/main" id="{D576F9BC-E1AC-47B0-838B-C822A6A0C13A}"/>
              </a:ext>
            </a:extLst>
          </p:cNvPr>
          <p:cNvSpPr>
            <a:spLocks noGrp="1"/>
          </p:cNvSpPr>
          <p:nvPr>
            <p:ph type="pic" sz="quarter" idx="17" hasCustomPrompt="1"/>
          </p:nvPr>
        </p:nvSpPr>
        <p:spPr>
          <a:xfrm>
            <a:off x="3249630" y="5224957"/>
            <a:ext cx="1527158" cy="522282"/>
          </a:xfrm>
          <a:blipFill>
            <a:blip r:embed="rId2"/>
            <a:stretch>
              <a:fillRect/>
            </a:stretch>
          </a:blipFill>
        </p:spPr>
        <p:txBody>
          <a:bodyPr/>
          <a:lstStyle>
            <a:lvl1pPr marL="0" indent="0">
              <a:buNone/>
              <a:defRPr/>
            </a:lvl1pPr>
          </a:lstStyle>
          <a:p>
            <a:r>
              <a:rPr lang="en-GB"/>
              <a:t> </a:t>
            </a:r>
          </a:p>
        </p:txBody>
      </p:sp>
    </p:spTree>
    <p:extLst>
      <p:ext uri="{BB962C8B-B14F-4D97-AF65-F5344CB8AC3E}">
        <p14:creationId xmlns:p14="http://schemas.microsoft.com/office/powerpoint/2010/main" val="273421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BCB-FE56-4302-8AB3-271846B28F98}"/>
              </a:ext>
            </a:extLst>
          </p:cNvPr>
          <p:cNvSpPr>
            <a:spLocks noGrp="1"/>
          </p:cNvSpPr>
          <p:nvPr>
            <p:ph type="title"/>
          </p:nvPr>
        </p:nvSpPr>
        <p:spPr>
          <a:xfrm>
            <a:off x="838200" y="365125"/>
            <a:ext cx="10515600" cy="1325563"/>
          </a:xfrm>
        </p:spPr>
        <p:txBody>
          <a:bodyPr/>
          <a:lstStyle/>
          <a:p>
            <a:r>
              <a:rPr lang="en-GB" err="1"/>
              <a:t>Klik</a:t>
            </a:r>
            <a:r>
              <a:rPr lang="en-GB"/>
              <a:t> for at </a:t>
            </a:r>
            <a:r>
              <a:rPr lang="en-GB" err="1"/>
              <a:t>redigere</a:t>
            </a:r>
            <a:r>
              <a:rPr lang="en-GB"/>
              <a:t> </a:t>
            </a:r>
            <a:r>
              <a:rPr lang="en-GB" err="1"/>
              <a:t>i</a:t>
            </a:r>
            <a:r>
              <a:rPr lang="en-GB"/>
              <a:t> master</a:t>
            </a:r>
          </a:p>
        </p:txBody>
      </p:sp>
      <p:sp>
        <p:nvSpPr>
          <p:cNvPr id="4" name="Pladsholder til dato 3">
            <a:extLst>
              <a:ext uri="{FF2B5EF4-FFF2-40B4-BE49-F238E27FC236}">
                <a16:creationId xmlns:a16="http://schemas.microsoft.com/office/drawing/2014/main" id="{CC7543D9-B0FC-46CA-9BF3-D0CF6B963F7B}"/>
              </a:ext>
            </a:extLst>
          </p:cNvPr>
          <p:cNvSpPr>
            <a:spLocks noGrp="1"/>
          </p:cNvSpPr>
          <p:nvPr>
            <p:ph type="dt" sz="half" idx="10"/>
          </p:nvPr>
        </p:nvSpPr>
        <p:spPr/>
        <p:txBody>
          <a:bodyPr/>
          <a:lstStyle/>
          <a:p>
            <a:fld id="{11EA927C-A824-48BB-9277-C361ED3A5838}" type="datetimeFigureOut">
              <a:rPr lang="en-GB" smtClean="0"/>
              <a:t>31/10/2022</a:t>
            </a:fld>
            <a:endParaRPr lang="en-GB"/>
          </a:p>
        </p:txBody>
      </p:sp>
      <p:sp>
        <p:nvSpPr>
          <p:cNvPr id="5" name="Pladsholder til sidefod 4">
            <a:extLst>
              <a:ext uri="{FF2B5EF4-FFF2-40B4-BE49-F238E27FC236}">
                <a16:creationId xmlns:a16="http://schemas.microsoft.com/office/drawing/2014/main" id="{1892222D-B005-4249-9EE5-39A06E327F98}"/>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C094FDF7-CD54-463C-8423-6A6A9EE59593}"/>
              </a:ext>
            </a:extLst>
          </p:cNvPr>
          <p:cNvSpPr>
            <a:spLocks noGrp="1"/>
          </p:cNvSpPr>
          <p:nvPr>
            <p:ph type="sldNum" sz="quarter" idx="12"/>
          </p:nvPr>
        </p:nvSpPr>
        <p:spPr/>
        <p:txBody>
          <a:bodyPr/>
          <a:lstStyle/>
          <a:p>
            <a:fld id="{24AB2521-AD47-43AD-91E0-81AD48DB32F6}" type="slidenum">
              <a:rPr lang="en-GB" smtClean="0"/>
              <a:t>‹#›</a:t>
            </a:fld>
            <a:endParaRPr lang="en-GB"/>
          </a:p>
        </p:txBody>
      </p:sp>
      <p:sp>
        <p:nvSpPr>
          <p:cNvPr id="8" name="Pladsholder til tekst 7">
            <a:extLst>
              <a:ext uri="{FF2B5EF4-FFF2-40B4-BE49-F238E27FC236}">
                <a16:creationId xmlns:a16="http://schemas.microsoft.com/office/drawing/2014/main" id="{3227C5CF-F8DD-4122-8D39-CF3F46B91999}"/>
              </a:ext>
            </a:extLst>
          </p:cNvPr>
          <p:cNvSpPr>
            <a:spLocks noGrp="1"/>
          </p:cNvSpPr>
          <p:nvPr>
            <p:ph type="body" sz="quarter" idx="13"/>
          </p:nvPr>
        </p:nvSpPr>
        <p:spPr>
          <a:xfrm>
            <a:off x="838200" y="2082800"/>
            <a:ext cx="10515600" cy="3471863"/>
          </a:xfrm>
        </p:spPr>
        <p:txBody>
          <a:bodyPr>
            <a:noAutofit/>
          </a:body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276236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i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BCB-FE56-4302-8AB3-271846B28F98}"/>
              </a:ext>
            </a:extLst>
          </p:cNvPr>
          <p:cNvSpPr>
            <a:spLocks noGrp="1"/>
          </p:cNvSpPr>
          <p:nvPr>
            <p:ph type="title"/>
          </p:nvPr>
        </p:nvSpPr>
        <p:spPr>
          <a:xfrm>
            <a:off x="838200" y="365125"/>
            <a:ext cx="10515600" cy="1325563"/>
          </a:xfrm>
        </p:spPr>
        <p:txBody>
          <a:bodyPr/>
          <a:lstStyle/>
          <a:p>
            <a:r>
              <a:rPr lang="en-GB" err="1"/>
              <a:t>Klik</a:t>
            </a:r>
            <a:r>
              <a:rPr lang="en-GB"/>
              <a:t> for at </a:t>
            </a:r>
            <a:r>
              <a:rPr lang="en-GB" err="1"/>
              <a:t>redigere</a:t>
            </a:r>
            <a:r>
              <a:rPr lang="en-GB"/>
              <a:t> </a:t>
            </a:r>
            <a:r>
              <a:rPr lang="en-GB" err="1"/>
              <a:t>i</a:t>
            </a:r>
            <a:r>
              <a:rPr lang="en-GB"/>
              <a:t> master</a:t>
            </a:r>
          </a:p>
        </p:txBody>
      </p:sp>
      <p:sp>
        <p:nvSpPr>
          <p:cNvPr id="4" name="Pladsholder til dato 3">
            <a:extLst>
              <a:ext uri="{FF2B5EF4-FFF2-40B4-BE49-F238E27FC236}">
                <a16:creationId xmlns:a16="http://schemas.microsoft.com/office/drawing/2014/main" id="{CC7543D9-B0FC-46CA-9BF3-D0CF6B963F7B}"/>
              </a:ext>
            </a:extLst>
          </p:cNvPr>
          <p:cNvSpPr>
            <a:spLocks noGrp="1"/>
          </p:cNvSpPr>
          <p:nvPr>
            <p:ph type="dt" sz="half" idx="10"/>
          </p:nvPr>
        </p:nvSpPr>
        <p:spPr/>
        <p:txBody>
          <a:bodyPr/>
          <a:lstStyle/>
          <a:p>
            <a:fld id="{11EA927C-A824-48BB-9277-C361ED3A5838}" type="datetimeFigureOut">
              <a:rPr lang="en-GB" smtClean="0"/>
              <a:t>31/10/2022</a:t>
            </a:fld>
            <a:endParaRPr lang="en-GB"/>
          </a:p>
        </p:txBody>
      </p:sp>
      <p:sp>
        <p:nvSpPr>
          <p:cNvPr id="5" name="Pladsholder til sidefod 4">
            <a:extLst>
              <a:ext uri="{FF2B5EF4-FFF2-40B4-BE49-F238E27FC236}">
                <a16:creationId xmlns:a16="http://schemas.microsoft.com/office/drawing/2014/main" id="{1892222D-B005-4249-9EE5-39A06E327F98}"/>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C094FDF7-CD54-463C-8423-6A6A9EE59593}"/>
              </a:ext>
            </a:extLst>
          </p:cNvPr>
          <p:cNvSpPr>
            <a:spLocks noGrp="1"/>
          </p:cNvSpPr>
          <p:nvPr>
            <p:ph type="sldNum" sz="quarter" idx="12"/>
          </p:nvPr>
        </p:nvSpPr>
        <p:spPr/>
        <p:txBody>
          <a:bodyPr/>
          <a:lstStyle/>
          <a:p>
            <a:fld id="{24AB2521-AD47-43AD-91E0-81AD48DB32F6}" type="slidenum">
              <a:rPr lang="en-GB" smtClean="0"/>
              <a:t>‹#›</a:t>
            </a:fld>
            <a:endParaRPr lang="en-GB"/>
          </a:p>
        </p:txBody>
      </p:sp>
      <p:sp>
        <p:nvSpPr>
          <p:cNvPr id="8" name="Pladsholder til tekst 7">
            <a:extLst>
              <a:ext uri="{FF2B5EF4-FFF2-40B4-BE49-F238E27FC236}">
                <a16:creationId xmlns:a16="http://schemas.microsoft.com/office/drawing/2014/main" id="{3227C5CF-F8DD-4122-8D39-CF3F46B91999}"/>
              </a:ext>
            </a:extLst>
          </p:cNvPr>
          <p:cNvSpPr>
            <a:spLocks noGrp="1"/>
          </p:cNvSpPr>
          <p:nvPr>
            <p:ph type="body" sz="quarter" idx="13"/>
          </p:nvPr>
        </p:nvSpPr>
        <p:spPr>
          <a:xfrm>
            <a:off x="838200" y="2082800"/>
            <a:ext cx="10515600" cy="3471863"/>
          </a:xfrm>
        </p:spPr>
        <p:txBody>
          <a:bodyPr numCol="2">
            <a:noAutofit/>
          </a:body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27523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unkter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9FBCB-FE56-4302-8AB3-271846B28F98}"/>
              </a:ext>
            </a:extLst>
          </p:cNvPr>
          <p:cNvSpPr>
            <a:spLocks noGrp="1"/>
          </p:cNvSpPr>
          <p:nvPr>
            <p:ph type="title"/>
          </p:nvPr>
        </p:nvSpPr>
        <p:spPr>
          <a:xfrm>
            <a:off x="838200" y="365125"/>
            <a:ext cx="10515600" cy="1325563"/>
          </a:xfrm>
        </p:spPr>
        <p:txBody>
          <a:bodyPr/>
          <a:lstStyle/>
          <a:p>
            <a:r>
              <a:rPr lang="en-GB" err="1"/>
              <a:t>Klik</a:t>
            </a:r>
            <a:r>
              <a:rPr lang="en-GB"/>
              <a:t> for at </a:t>
            </a:r>
            <a:r>
              <a:rPr lang="en-GB" err="1"/>
              <a:t>redigere</a:t>
            </a:r>
            <a:r>
              <a:rPr lang="en-GB"/>
              <a:t> </a:t>
            </a:r>
            <a:r>
              <a:rPr lang="en-GB" err="1"/>
              <a:t>i</a:t>
            </a:r>
            <a:r>
              <a:rPr lang="en-GB"/>
              <a:t> master</a:t>
            </a:r>
          </a:p>
        </p:txBody>
      </p:sp>
      <p:sp>
        <p:nvSpPr>
          <p:cNvPr id="4" name="Pladsholder til dato 3">
            <a:extLst>
              <a:ext uri="{FF2B5EF4-FFF2-40B4-BE49-F238E27FC236}">
                <a16:creationId xmlns:a16="http://schemas.microsoft.com/office/drawing/2014/main" id="{CC7543D9-B0FC-46CA-9BF3-D0CF6B963F7B}"/>
              </a:ext>
            </a:extLst>
          </p:cNvPr>
          <p:cNvSpPr>
            <a:spLocks noGrp="1"/>
          </p:cNvSpPr>
          <p:nvPr>
            <p:ph type="dt" sz="half" idx="10"/>
          </p:nvPr>
        </p:nvSpPr>
        <p:spPr/>
        <p:txBody>
          <a:bodyPr/>
          <a:lstStyle/>
          <a:p>
            <a:fld id="{11EA927C-A824-48BB-9277-C361ED3A5838}" type="datetimeFigureOut">
              <a:rPr lang="en-GB" smtClean="0"/>
              <a:t>31/10/2022</a:t>
            </a:fld>
            <a:endParaRPr lang="en-GB"/>
          </a:p>
        </p:txBody>
      </p:sp>
      <p:sp>
        <p:nvSpPr>
          <p:cNvPr id="5" name="Pladsholder til sidefod 4">
            <a:extLst>
              <a:ext uri="{FF2B5EF4-FFF2-40B4-BE49-F238E27FC236}">
                <a16:creationId xmlns:a16="http://schemas.microsoft.com/office/drawing/2014/main" id="{1892222D-B005-4249-9EE5-39A06E327F98}"/>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C094FDF7-CD54-463C-8423-6A6A9EE59593}"/>
              </a:ext>
            </a:extLst>
          </p:cNvPr>
          <p:cNvSpPr>
            <a:spLocks noGrp="1"/>
          </p:cNvSpPr>
          <p:nvPr>
            <p:ph type="sldNum" sz="quarter" idx="12"/>
          </p:nvPr>
        </p:nvSpPr>
        <p:spPr/>
        <p:txBody>
          <a:bodyPr/>
          <a:lstStyle/>
          <a:p>
            <a:fld id="{24AB2521-AD47-43AD-91E0-81AD48DB32F6}" type="slidenum">
              <a:rPr lang="en-GB" smtClean="0"/>
              <a:t>‹#›</a:t>
            </a:fld>
            <a:endParaRPr lang="en-GB"/>
          </a:p>
        </p:txBody>
      </p:sp>
      <p:sp>
        <p:nvSpPr>
          <p:cNvPr id="8" name="Pladsholder til tekst 7">
            <a:extLst>
              <a:ext uri="{FF2B5EF4-FFF2-40B4-BE49-F238E27FC236}">
                <a16:creationId xmlns:a16="http://schemas.microsoft.com/office/drawing/2014/main" id="{3227C5CF-F8DD-4122-8D39-CF3F46B91999}"/>
              </a:ext>
            </a:extLst>
          </p:cNvPr>
          <p:cNvSpPr>
            <a:spLocks noGrp="1"/>
          </p:cNvSpPr>
          <p:nvPr>
            <p:ph type="body" sz="quarter" idx="13"/>
          </p:nvPr>
        </p:nvSpPr>
        <p:spPr>
          <a:xfrm>
            <a:off x="838200" y="2082800"/>
            <a:ext cx="5088467" cy="3471863"/>
          </a:xfrm>
        </p:spPr>
        <p:txBody>
          <a:bodyPr>
            <a:noAutofit/>
          </a:body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10" name="Pladsholder til indhold 9">
            <a:extLst>
              <a:ext uri="{FF2B5EF4-FFF2-40B4-BE49-F238E27FC236}">
                <a16:creationId xmlns:a16="http://schemas.microsoft.com/office/drawing/2014/main" id="{F700118E-6D59-4761-A26E-C6670CC03338}"/>
              </a:ext>
            </a:extLst>
          </p:cNvPr>
          <p:cNvSpPr>
            <a:spLocks noGrp="1"/>
          </p:cNvSpPr>
          <p:nvPr>
            <p:ph sz="quarter" idx="14"/>
          </p:nvPr>
        </p:nvSpPr>
        <p:spPr>
          <a:xfrm>
            <a:off x="6096000" y="2082800"/>
            <a:ext cx="5257799" cy="3471862"/>
          </a:xfrm>
        </p:spPr>
        <p:txBody>
          <a:body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358509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stort indholdsobjekt">
    <p:spTree>
      <p:nvGrpSpPr>
        <p:cNvPr id="1" name=""/>
        <p:cNvGrpSpPr/>
        <p:nvPr/>
      </p:nvGrpSpPr>
      <p:grpSpPr>
        <a:xfrm>
          <a:off x="0" y="0"/>
          <a:ext cx="0" cy="0"/>
          <a:chOff x="0" y="0"/>
          <a:chExt cx="0" cy="0"/>
        </a:xfrm>
      </p:grpSpPr>
      <p:sp>
        <p:nvSpPr>
          <p:cNvPr id="10" name="Pladsholder til indhold 9">
            <a:extLst>
              <a:ext uri="{FF2B5EF4-FFF2-40B4-BE49-F238E27FC236}">
                <a16:creationId xmlns:a16="http://schemas.microsoft.com/office/drawing/2014/main" id="{F700118E-6D59-4761-A26E-C6670CC03338}"/>
              </a:ext>
            </a:extLst>
          </p:cNvPr>
          <p:cNvSpPr>
            <a:spLocks noGrp="1"/>
          </p:cNvSpPr>
          <p:nvPr>
            <p:ph sz="quarter" idx="14"/>
          </p:nvPr>
        </p:nvSpPr>
        <p:spPr>
          <a:xfrm>
            <a:off x="838200" y="2082800"/>
            <a:ext cx="10515600" cy="3471862"/>
          </a:xfrm>
        </p:spPr>
        <p:txBody>
          <a:body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 name="Titel 1">
            <a:extLst>
              <a:ext uri="{FF2B5EF4-FFF2-40B4-BE49-F238E27FC236}">
                <a16:creationId xmlns:a16="http://schemas.microsoft.com/office/drawing/2014/main" id="{2999FBCB-FE56-4302-8AB3-271846B28F98}"/>
              </a:ext>
            </a:extLst>
          </p:cNvPr>
          <p:cNvSpPr>
            <a:spLocks noGrp="1"/>
          </p:cNvSpPr>
          <p:nvPr>
            <p:ph type="title"/>
          </p:nvPr>
        </p:nvSpPr>
        <p:spPr>
          <a:xfrm>
            <a:off x="838200" y="365125"/>
            <a:ext cx="10515600" cy="1325563"/>
          </a:xfrm>
        </p:spPr>
        <p:txBody>
          <a:bodyPr/>
          <a:lstStyle/>
          <a:p>
            <a:r>
              <a:rPr lang="en-GB" err="1"/>
              <a:t>Klik</a:t>
            </a:r>
            <a:r>
              <a:rPr lang="en-GB"/>
              <a:t> for at </a:t>
            </a:r>
            <a:r>
              <a:rPr lang="en-GB" err="1"/>
              <a:t>redigere</a:t>
            </a:r>
            <a:r>
              <a:rPr lang="en-GB"/>
              <a:t> </a:t>
            </a:r>
            <a:r>
              <a:rPr lang="en-GB" err="1"/>
              <a:t>i</a:t>
            </a:r>
            <a:r>
              <a:rPr lang="en-GB"/>
              <a:t> master</a:t>
            </a:r>
          </a:p>
        </p:txBody>
      </p:sp>
      <p:sp>
        <p:nvSpPr>
          <p:cNvPr id="4" name="Pladsholder til dato 3">
            <a:extLst>
              <a:ext uri="{FF2B5EF4-FFF2-40B4-BE49-F238E27FC236}">
                <a16:creationId xmlns:a16="http://schemas.microsoft.com/office/drawing/2014/main" id="{CC7543D9-B0FC-46CA-9BF3-D0CF6B963F7B}"/>
              </a:ext>
            </a:extLst>
          </p:cNvPr>
          <p:cNvSpPr>
            <a:spLocks noGrp="1"/>
          </p:cNvSpPr>
          <p:nvPr>
            <p:ph type="dt" sz="half" idx="10"/>
          </p:nvPr>
        </p:nvSpPr>
        <p:spPr/>
        <p:txBody>
          <a:bodyPr/>
          <a:lstStyle/>
          <a:p>
            <a:fld id="{11EA927C-A824-48BB-9277-C361ED3A5838}" type="datetimeFigureOut">
              <a:rPr lang="en-GB" smtClean="0"/>
              <a:t>31/10/2022</a:t>
            </a:fld>
            <a:endParaRPr lang="en-GB"/>
          </a:p>
        </p:txBody>
      </p:sp>
      <p:sp>
        <p:nvSpPr>
          <p:cNvPr id="5" name="Pladsholder til sidefod 4">
            <a:extLst>
              <a:ext uri="{FF2B5EF4-FFF2-40B4-BE49-F238E27FC236}">
                <a16:creationId xmlns:a16="http://schemas.microsoft.com/office/drawing/2014/main" id="{1892222D-B005-4249-9EE5-39A06E327F98}"/>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C094FDF7-CD54-463C-8423-6A6A9EE59593}"/>
              </a:ext>
            </a:extLst>
          </p:cNvPr>
          <p:cNvSpPr>
            <a:spLocks noGrp="1"/>
          </p:cNvSpPr>
          <p:nvPr>
            <p:ph type="sldNum" sz="quarter" idx="12"/>
          </p:nvPr>
        </p:nvSpPr>
        <p:spPr/>
        <p:txBody>
          <a:bodyPr/>
          <a:lstStyle/>
          <a:p>
            <a:fld id="{24AB2521-AD47-43AD-91E0-81AD48DB32F6}" type="slidenum">
              <a:rPr lang="en-GB" smtClean="0"/>
              <a:t>‹#›</a:t>
            </a:fld>
            <a:endParaRPr lang="en-GB"/>
          </a:p>
        </p:txBody>
      </p:sp>
    </p:spTree>
    <p:extLst>
      <p:ext uri="{BB962C8B-B14F-4D97-AF65-F5344CB8AC3E}">
        <p14:creationId xmlns:p14="http://schemas.microsoft.com/office/powerpoint/2010/main" val="265310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to indholdsobjekter">
    <p:spTree>
      <p:nvGrpSpPr>
        <p:cNvPr id="1" name=""/>
        <p:cNvGrpSpPr/>
        <p:nvPr/>
      </p:nvGrpSpPr>
      <p:grpSpPr>
        <a:xfrm>
          <a:off x="0" y="0"/>
          <a:ext cx="0" cy="0"/>
          <a:chOff x="0" y="0"/>
          <a:chExt cx="0" cy="0"/>
        </a:xfrm>
      </p:grpSpPr>
      <p:sp>
        <p:nvSpPr>
          <p:cNvPr id="10" name="Pladsholder til indhold 9">
            <a:extLst>
              <a:ext uri="{FF2B5EF4-FFF2-40B4-BE49-F238E27FC236}">
                <a16:creationId xmlns:a16="http://schemas.microsoft.com/office/drawing/2014/main" id="{F700118E-6D59-4761-A26E-C6670CC03338}"/>
              </a:ext>
            </a:extLst>
          </p:cNvPr>
          <p:cNvSpPr>
            <a:spLocks noGrp="1"/>
          </p:cNvSpPr>
          <p:nvPr>
            <p:ph sz="quarter" idx="14"/>
          </p:nvPr>
        </p:nvSpPr>
        <p:spPr>
          <a:xfrm>
            <a:off x="838200" y="2082800"/>
            <a:ext cx="5088467" cy="3471862"/>
          </a:xfrm>
        </p:spPr>
        <p:txBody>
          <a:body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2" name="Titel 1">
            <a:extLst>
              <a:ext uri="{FF2B5EF4-FFF2-40B4-BE49-F238E27FC236}">
                <a16:creationId xmlns:a16="http://schemas.microsoft.com/office/drawing/2014/main" id="{2999FBCB-FE56-4302-8AB3-271846B28F98}"/>
              </a:ext>
            </a:extLst>
          </p:cNvPr>
          <p:cNvSpPr>
            <a:spLocks noGrp="1"/>
          </p:cNvSpPr>
          <p:nvPr>
            <p:ph type="title"/>
          </p:nvPr>
        </p:nvSpPr>
        <p:spPr>
          <a:xfrm>
            <a:off x="838200" y="365125"/>
            <a:ext cx="10515600" cy="1325563"/>
          </a:xfrm>
        </p:spPr>
        <p:txBody>
          <a:bodyPr/>
          <a:lstStyle/>
          <a:p>
            <a:r>
              <a:rPr lang="en-GB" err="1"/>
              <a:t>Klik</a:t>
            </a:r>
            <a:r>
              <a:rPr lang="en-GB"/>
              <a:t> for at </a:t>
            </a:r>
            <a:r>
              <a:rPr lang="en-GB" err="1"/>
              <a:t>redigere</a:t>
            </a:r>
            <a:r>
              <a:rPr lang="en-GB"/>
              <a:t> </a:t>
            </a:r>
            <a:r>
              <a:rPr lang="en-GB" err="1"/>
              <a:t>i</a:t>
            </a:r>
            <a:r>
              <a:rPr lang="en-GB"/>
              <a:t> master</a:t>
            </a:r>
          </a:p>
        </p:txBody>
      </p:sp>
      <p:sp>
        <p:nvSpPr>
          <p:cNvPr id="4" name="Pladsholder til dato 3">
            <a:extLst>
              <a:ext uri="{FF2B5EF4-FFF2-40B4-BE49-F238E27FC236}">
                <a16:creationId xmlns:a16="http://schemas.microsoft.com/office/drawing/2014/main" id="{CC7543D9-B0FC-46CA-9BF3-D0CF6B963F7B}"/>
              </a:ext>
            </a:extLst>
          </p:cNvPr>
          <p:cNvSpPr>
            <a:spLocks noGrp="1"/>
          </p:cNvSpPr>
          <p:nvPr>
            <p:ph type="dt" sz="half" idx="10"/>
          </p:nvPr>
        </p:nvSpPr>
        <p:spPr/>
        <p:txBody>
          <a:bodyPr/>
          <a:lstStyle/>
          <a:p>
            <a:fld id="{11EA927C-A824-48BB-9277-C361ED3A5838}" type="datetimeFigureOut">
              <a:rPr lang="en-GB" smtClean="0"/>
              <a:t>31/10/2022</a:t>
            </a:fld>
            <a:endParaRPr lang="en-GB"/>
          </a:p>
        </p:txBody>
      </p:sp>
      <p:sp>
        <p:nvSpPr>
          <p:cNvPr id="5" name="Pladsholder til sidefod 4">
            <a:extLst>
              <a:ext uri="{FF2B5EF4-FFF2-40B4-BE49-F238E27FC236}">
                <a16:creationId xmlns:a16="http://schemas.microsoft.com/office/drawing/2014/main" id="{1892222D-B005-4249-9EE5-39A06E327F98}"/>
              </a:ext>
            </a:extLst>
          </p:cNvPr>
          <p:cNvSpPr>
            <a:spLocks noGrp="1"/>
          </p:cNvSpPr>
          <p:nvPr>
            <p:ph type="ftr" sz="quarter" idx="11"/>
          </p:nvPr>
        </p:nvSpPr>
        <p:spPr/>
        <p:txBody>
          <a:bodyPr/>
          <a:lstStyle/>
          <a:p>
            <a:endParaRPr lang="en-GB"/>
          </a:p>
        </p:txBody>
      </p:sp>
      <p:sp>
        <p:nvSpPr>
          <p:cNvPr id="6" name="Pladsholder til slidenummer 5">
            <a:extLst>
              <a:ext uri="{FF2B5EF4-FFF2-40B4-BE49-F238E27FC236}">
                <a16:creationId xmlns:a16="http://schemas.microsoft.com/office/drawing/2014/main" id="{C094FDF7-CD54-463C-8423-6A6A9EE59593}"/>
              </a:ext>
            </a:extLst>
          </p:cNvPr>
          <p:cNvSpPr>
            <a:spLocks noGrp="1"/>
          </p:cNvSpPr>
          <p:nvPr>
            <p:ph type="sldNum" sz="quarter" idx="12"/>
          </p:nvPr>
        </p:nvSpPr>
        <p:spPr/>
        <p:txBody>
          <a:bodyPr/>
          <a:lstStyle/>
          <a:p>
            <a:fld id="{24AB2521-AD47-43AD-91E0-81AD48DB32F6}" type="slidenum">
              <a:rPr lang="en-GB" smtClean="0"/>
              <a:t>‹#›</a:t>
            </a:fld>
            <a:endParaRPr lang="en-GB"/>
          </a:p>
        </p:txBody>
      </p:sp>
      <p:sp>
        <p:nvSpPr>
          <p:cNvPr id="7" name="Pladsholder til indhold 9">
            <a:extLst>
              <a:ext uri="{FF2B5EF4-FFF2-40B4-BE49-F238E27FC236}">
                <a16:creationId xmlns:a16="http://schemas.microsoft.com/office/drawing/2014/main" id="{5E96484A-65D7-47CB-82F8-B7AC4B1963E4}"/>
              </a:ext>
            </a:extLst>
          </p:cNvPr>
          <p:cNvSpPr>
            <a:spLocks noGrp="1"/>
          </p:cNvSpPr>
          <p:nvPr>
            <p:ph sz="quarter" idx="15"/>
          </p:nvPr>
        </p:nvSpPr>
        <p:spPr>
          <a:xfrm>
            <a:off x="6265332" y="2082800"/>
            <a:ext cx="5088468" cy="3471862"/>
          </a:xfrm>
        </p:spPr>
        <p:txBody>
          <a:bodyPr/>
          <a:lstStyle/>
          <a:p>
            <a:pPr lvl="0"/>
            <a:r>
              <a:rPr lang="en-GB" err="1"/>
              <a:t>Rediger</a:t>
            </a:r>
            <a:r>
              <a:rPr lang="en-GB"/>
              <a:t> </a:t>
            </a:r>
            <a:r>
              <a:rPr lang="en-GB" err="1"/>
              <a:t>typografien</a:t>
            </a:r>
            <a:r>
              <a:rPr lang="en-GB"/>
              <a:t> </a:t>
            </a:r>
            <a:r>
              <a:rPr lang="en-GB" err="1"/>
              <a:t>i</a:t>
            </a:r>
            <a:r>
              <a:rPr lang="en-GB"/>
              <a:t> </a:t>
            </a:r>
            <a:r>
              <a:rPr lang="en-GB" err="1"/>
              <a:t>masterens</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Tree>
    <p:extLst>
      <p:ext uri="{BB962C8B-B14F-4D97-AF65-F5344CB8AC3E}">
        <p14:creationId xmlns:p14="http://schemas.microsoft.com/office/powerpoint/2010/main" val="105826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31-10-2022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8150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31-10-2022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0478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ktangel 37">
            <a:extLst>
              <a:ext uri="{FF2B5EF4-FFF2-40B4-BE49-F238E27FC236}">
                <a16:creationId xmlns:a16="http://schemas.microsoft.com/office/drawing/2014/main" id="{6DEF27FE-6FE8-48A8-B79C-EABE24CD30D1}"/>
              </a:ext>
            </a:extLst>
          </p:cNvPr>
          <p:cNvSpPr/>
          <p:nvPr userDrawn="1"/>
        </p:nvSpPr>
        <p:spPr>
          <a:xfrm>
            <a:off x="0" y="5874014"/>
            <a:ext cx="12192000" cy="983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Billede 13">
            <a:extLst>
              <a:ext uri="{FF2B5EF4-FFF2-40B4-BE49-F238E27FC236}">
                <a16:creationId xmlns:a16="http://schemas.microsoft.com/office/drawing/2014/main" id="{D9672A2C-D22F-442E-B51D-C5CB5859C9F5}"/>
              </a:ext>
            </a:extLst>
          </p:cNvPr>
          <p:cNvPicPr>
            <a:picLocks noChangeAspect="1"/>
          </p:cNvPicPr>
          <p:nvPr userDrawn="1"/>
        </p:nvPicPr>
        <p:blipFill rotWithShape="1">
          <a:blip r:embed="rId13"/>
          <a:srcRect l="10987" r="9988" b="61992"/>
          <a:stretch/>
        </p:blipFill>
        <p:spPr>
          <a:xfrm>
            <a:off x="-1" y="3337867"/>
            <a:ext cx="12192001" cy="3520133"/>
          </a:xfrm>
          <a:prstGeom prst="rect">
            <a:avLst/>
          </a:prstGeom>
        </p:spPr>
      </p:pic>
      <p:sp>
        <p:nvSpPr>
          <p:cNvPr id="39" name="Rektangel 38">
            <a:extLst>
              <a:ext uri="{FF2B5EF4-FFF2-40B4-BE49-F238E27FC236}">
                <a16:creationId xmlns:a16="http://schemas.microsoft.com/office/drawing/2014/main" id="{2D1B06F9-4948-4626-8545-FB0BBB5AC5AB}"/>
              </a:ext>
            </a:extLst>
          </p:cNvPr>
          <p:cNvSpPr/>
          <p:nvPr userDrawn="1"/>
        </p:nvSpPr>
        <p:spPr>
          <a:xfrm flipV="1">
            <a:off x="0" y="-2"/>
            <a:ext cx="12192000" cy="587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dsholder til titel 1">
            <a:extLst>
              <a:ext uri="{FF2B5EF4-FFF2-40B4-BE49-F238E27FC236}">
                <a16:creationId xmlns:a16="http://schemas.microsoft.com/office/drawing/2014/main" id="{31A54960-E9E2-4533-AE79-BF3134A27E50}"/>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GB" err="1"/>
              <a:t>Klik</a:t>
            </a:r>
            <a:r>
              <a:rPr lang="en-GB"/>
              <a:t> for at </a:t>
            </a:r>
            <a:r>
              <a:rPr lang="en-GB" err="1"/>
              <a:t>redigere</a:t>
            </a:r>
            <a:r>
              <a:rPr lang="en-GB"/>
              <a:t> </a:t>
            </a:r>
            <a:r>
              <a:rPr lang="en-GB" err="1"/>
              <a:t>titeltypografien</a:t>
            </a:r>
            <a:r>
              <a:rPr lang="en-GB"/>
              <a:t> </a:t>
            </a:r>
            <a:r>
              <a:rPr lang="en-GB" err="1"/>
              <a:t>i</a:t>
            </a:r>
            <a:r>
              <a:rPr lang="en-GB"/>
              <a:t> </a:t>
            </a:r>
            <a:r>
              <a:rPr lang="en-GB" err="1"/>
              <a:t>masteren</a:t>
            </a:r>
            <a:endParaRPr lang="en-GB"/>
          </a:p>
        </p:txBody>
      </p:sp>
      <p:sp>
        <p:nvSpPr>
          <p:cNvPr id="3" name="Pladsholder til tekst 2">
            <a:extLst>
              <a:ext uri="{FF2B5EF4-FFF2-40B4-BE49-F238E27FC236}">
                <a16:creationId xmlns:a16="http://schemas.microsoft.com/office/drawing/2014/main" id="{F01DDDA9-8FC9-4B52-A858-06382FDFF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err="1"/>
              <a:t>Rediger</a:t>
            </a:r>
            <a:r>
              <a:rPr lang="en-GB"/>
              <a:t> </a:t>
            </a:r>
            <a:r>
              <a:rPr lang="en-GB" err="1"/>
              <a:t>teksttypografien</a:t>
            </a:r>
            <a:r>
              <a:rPr lang="en-GB"/>
              <a:t> </a:t>
            </a:r>
            <a:r>
              <a:rPr lang="en-GB" err="1"/>
              <a:t>i</a:t>
            </a:r>
            <a:r>
              <a:rPr lang="en-GB"/>
              <a:t> </a:t>
            </a:r>
            <a:r>
              <a:rPr lang="en-GB" err="1"/>
              <a:t>masteren</a:t>
            </a:r>
            <a:endParaRPr lang="en-GB"/>
          </a:p>
          <a:p>
            <a:pPr lvl="1"/>
            <a:r>
              <a:rPr lang="en-GB" err="1"/>
              <a:t>Andet</a:t>
            </a:r>
            <a:r>
              <a:rPr lang="en-GB"/>
              <a:t> </a:t>
            </a:r>
            <a:r>
              <a:rPr lang="en-GB" err="1"/>
              <a:t>niveau</a:t>
            </a:r>
            <a:endParaRPr lang="en-GB"/>
          </a:p>
          <a:p>
            <a:pPr lvl="2"/>
            <a:r>
              <a:rPr lang="en-GB" err="1"/>
              <a:t>Tredje</a:t>
            </a:r>
            <a:r>
              <a:rPr lang="en-GB"/>
              <a:t> </a:t>
            </a:r>
            <a:r>
              <a:rPr lang="en-GB" err="1"/>
              <a:t>niveau</a:t>
            </a:r>
            <a:endParaRPr lang="en-GB"/>
          </a:p>
          <a:p>
            <a:pPr lvl="3"/>
            <a:r>
              <a:rPr lang="en-GB" err="1"/>
              <a:t>Fjerde</a:t>
            </a:r>
            <a:r>
              <a:rPr lang="en-GB"/>
              <a:t> </a:t>
            </a:r>
            <a:r>
              <a:rPr lang="en-GB" err="1"/>
              <a:t>niveau</a:t>
            </a:r>
            <a:endParaRPr lang="en-GB"/>
          </a:p>
          <a:p>
            <a:pPr lvl="4"/>
            <a:r>
              <a:rPr lang="en-GB" err="1"/>
              <a:t>Femte</a:t>
            </a:r>
            <a:r>
              <a:rPr lang="en-GB"/>
              <a:t> </a:t>
            </a:r>
            <a:r>
              <a:rPr lang="en-GB" err="1"/>
              <a:t>niveau</a:t>
            </a:r>
            <a:endParaRPr lang="en-GB"/>
          </a:p>
        </p:txBody>
      </p:sp>
      <p:sp>
        <p:nvSpPr>
          <p:cNvPr id="4" name="Pladsholder til dato 3">
            <a:extLst>
              <a:ext uri="{FF2B5EF4-FFF2-40B4-BE49-F238E27FC236}">
                <a16:creationId xmlns:a16="http://schemas.microsoft.com/office/drawing/2014/main" id="{B1797903-3534-4738-96D4-7C422F2DF316}"/>
              </a:ext>
            </a:extLst>
          </p:cNvPr>
          <p:cNvSpPr>
            <a:spLocks noGrp="1"/>
          </p:cNvSpPr>
          <p:nvPr>
            <p:ph type="dt" sz="half" idx="2"/>
          </p:nvPr>
        </p:nvSpPr>
        <p:spPr>
          <a:xfrm>
            <a:off x="8610600" y="6219349"/>
            <a:ext cx="1778000" cy="365125"/>
          </a:xfrm>
          <a:prstGeom prst="rect">
            <a:avLst/>
          </a:prstGeom>
        </p:spPr>
        <p:txBody>
          <a:bodyPr vert="horz" lIns="91440" tIns="45720" rIns="91440" bIns="45720" rtlCol="0" anchor="ctr"/>
          <a:lstStyle>
            <a:lvl1pPr algn="r">
              <a:defRPr sz="1200">
                <a:solidFill>
                  <a:schemeClr val="accent3">
                    <a:lumMod val="95000"/>
                  </a:schemeClr>
                </a:solidFill>
              </a:defRPr>
            </a:lvl1pPr>
          </a:lstStyle>
          <a:p>
            <a:fld id="{11EA927C-A824-48BB-9277-C361ED3A5838}" type="datetimeFigureOut">
              <a:rPr lang="en-GB" smtClean="0"/>
              <a:pPr/>
              <a:t>31/10/2022</a:t>
            </a:fld>
            <a:endParaRPr lang="en-GB"/>
          </a:p>
        </p:txBody>
      </p:sp>
      <p:sp>
        <p:nvSpPr>
          <p:cNvPr id="5" name="Pladsholder til sidefod 4">
            <a:extLst>
              <a:ext uri="{FF2B5EF4-FFF2-40B4-BE49-F238E27FC236}">
                <a16:creationId xmlns:a16="http://schemas.microsoft.com/office/drawing/2014/main" id="{A6730F6D-0B9D-4547-8854-CD829543BDAC}"/>
              </a:ext>
            </a:extLst>
          </p:cNvPr>
          <p:cNvSpPr>
            <a:spLocks noGrp="1"/>
          </p:cNvSpPr>
          <p:nvPr>
            <p:ph type="ftr" sz="quarter" idx="3"/>
          </p:nvPr>
        </p:nvSpPr>
        <p:spPr>
          <a:xfrm>
            <a:off x="4038600" y="70167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dsholder til slidenummer 5">
            <a:extLst>
              <a:ext uri="{FF2B5EF4-FFF2-40B4-BE49-F238E27FC236}">
                <a16:creationId xmlns:a16="http://schemas.microsoft.com/office/drawing/2014/main" id="{3821F9C0-E569-419E-8E3C-2CCBFAB9DD3F}"/>
              </a:ext>
            </a:extLst>
          </p:cNvPr>
          <p:cNvSpPr>
            <a:spLocks noGrp="1"/>
          </p:cNvSpPr>
          <p:nvPr>
            <p:ph type="sldNum" sz="quarter" idx="4"/>
          </p:nvPr>
        </p:nvSpPr>
        <p:spPr>
          <a:xfrm>
            <a:off x="10388600" y="6220880"/>
            <a:ext cx="965200" cy="365125"/>
          </a:xfrm>
          <a:prstGeom prst="rect">
            <a:avLst/>
          </a:prstGeom>
        </p:spPr>
        <p:txBody>
          <a:bodyPr vert="horz" lIns="91440" tIns="45720" rIns="91440" bIns="45720" rtlCol="0" anchor="ctr"/>
          <a:lstStyle>
            <a:lvl1pPr algn="r">
              <a:defRPr sz="1200">
                <a:solidFill>
                  <a:schemeClr val="accent3">
                    <a:lumMod val="95000"/>
                  </a:schemeClr>
                </a:solidFill>
              </a:defRPr>
            </a:lvl1pPr>
          </a:lstStyle>
          <a:p>
            <a:fld id="{24AB2521-AD47-43AD-91E0-81AD48DB32F6}" type="slidenum">
              <a:rPr lang="en-GB" smtClean="0"/>
              <a:pPr/>
              <a:t>‹#›</a:t>
            </a:fld>
            <a:endParaRPr lang="en-GB"/>
          </a:p>
        </p:txBody>
      </p:sp>
      <p:grpSp>
        <p:nvGrpSpPr>
          <p:cNvPr id="13" name="Group 4">
            <a:extLst>
              <a:ext uri="{FF2B5EF4-FFF2-40B4-BE49-F238E27FC236}">
                <a16:creationId xmlns:a16="http://schemas.microsoft.com/office/drawing/2014/main" id="{24101034-ACBE-4A51-81A5-16E4D4E77946}"/>
              </a:ext>
            </a:extLst>
          </p:cNvPr>
          <p:cNvGrpSpPr>
            <a:grpSpLocks noChangeAspect="1"/>
          </p:cNvGrpSpPr>
          <p:nvPr userDrawn="1"/>
        </p:nvGrpSpPr>
        <p:grpSpPr bwMode="auto">
          <a:xfrm>
            <a:off x="10077450" y="374651"/>
            <a:ext cx="1323973" cy="1321572"/>
            <a:chOff x="5528" y="-412"/>
            <a:chExt cx="1654" cy="1651"/>
          </a:xfrm>
        </p:grpSpPr>
        <p:sp>
          <p:nvSpPr>
            <p:cNvPr id="15" name="Freeform 5">
              <a:extLst>
                <a:ext uri="{FF2B5EF4-FFF2-40B4-BE49-F238E27FC236}">
                  <a16:creationId xmlns:a16="http://schemas.microsoft.com/office/drawing/2014/main" id="{5D3FFAEE-1968-499D-AF77-341DDD62604C}"/>
                </a:ext>
              </a:extLst>
            </p:cNvPr>
            <p:cNvSpPr>
              <a:spLocks/>
            </p:cNvSpPr>
            <p:nvPr userDrawn="1"/>
          </p:nvSpPr>
          <p:spPr bwMode="auto">
            <a:xfrm>
              <a:off x="5877" y="511"/>
              <a:ext cx="196" cy="421"/>
            </a:xfrm>
            <a:custGeom>
              <a:avLst/>
              <a:gdLst>
                <a:gd name="T0" fmla="*/ 236 w 248"/>
                <a:gd name="T1" fmla="*/ 1 h 533"/>
                <a:gd name="T2" fmla="*/ 224 w 248"/>
                <a:gd name="T3" fmla="*/ 14 h 533"/>
                <a:gd name="T4" fmla="*/ 224 w 248"/>
                <a:gd name="T5" fmla="*/ 462 h 533"/>
                <a:gd name="T6" fmla="*/ 24 w 248"/>
                <a:gd name="T7" fmla="*/ 9 h 533"/>
                <a:gd name="T8" fmla="*/ 10 w 248"/>
                <a:gd name="T9" fmla="*/ 2 h 533"/>
                <a:gd name="T10" fmla="*/ 0 w 248"/>
                <a:gd name="T11" fmla="*/ 14 h 533"/>
                <a:gd name="T12" fmla="*/ 0 w 248"/>
                <a:gd name="T13" fmla="*/ 521 h 533"/>
                <a:gd name="T14" fmla="*/ 12 w 248"/>
                <a:gd name="T15" fmla="*/ 533 h 533"/>
                <a:gd name="T16" fmla="*/ 25 w 248"/>
                <a:gd name="T17" fmla="*/ 521 h 533"/>
                <a:gd name="T18" fmla="*/ 25 w 248"/>
                <a:gd name="T19" fmla="*/ 72 h 533"/>
                <a:gd name="T20" fmla="*/ 225 w 248"/>
                <a:gd name="T21" fmla="*/ 526 h 533"/>
                <a:gd name="T22" fmla="*/ 236 w 248"/>
                <a:gd name="T23" fmla="*/ 533 h 533"/>
                <a:gd name="T24" fmla="*/ 239 w 248"/>
                <a:gd name="T25" fmla="*/ 533 h 533"/>
                <a:gd name="T26" fmla="*/ 248 w 248"/>
                <a:gd name="T27" fmla="*/ 521 h 533"/>
                <a:gd name="T28" fmla="*/ 248 w 248"/>
                <a:gd name="T29" fmla="*/ 14 h 533"/>
                <a:gd name="T30" fmla="*/ 236 w 248"/>
                <a:gd name="T31" fmla="*/ 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533">
                  <a:moveTo>
                    <a:pt x="236" y="1"/>
                  </a:moveTo>
                  <a:cubicBezTo>
                    <a:pt x="229" y="1"/>
                    <a:pt x="224" y="7"/>
                    <a:pt x="224" y="14"/>
                  </a:cubicBezTo>
                  <a:lnTo>
                    <a:pt x="224" y="462"/>
                  </a:lnTo>
                  <a:lnTo>
                    <a:pt x="24" y="9"/>
                  </a:lnTo>
                  <a:cubicBezTo>
                    <a:pt x="21" y="3"/>
                    <a:pt x="16" y="0"/>
                    <a:pt x="10" y="2"/>
                  </a:cubicBezTo>
                  <a:cubicBezTo>
                    <a:pt x="4" y="3"/>
                    <a:pt x="0" y="8"/>
                    <a:pt x="0" y="14"/>
                  </a:cubicBezTo>
                  <a:lnTo>
                    <a:pt x="0" y="521"/>
                  </a:lnTo>
                  <a:cubicBezTo>
                    <a:pt x="0" y="527"/>
                    <a:pt x="6" y="533"/>
                    <a:pt x="12" y="533"/>
                  </a:cubicBezTo>
                  <a:cubicBezTo>
                    <a:pt x="19" y="533"/>
                    <a:pt x="25" y="527"/>
                    <a:pt x="25" y="521"/>
                  </a:cubicBezTo>
                  <a:lnTo>
                    <a:pt x="25" y="72"/>
                  </a:lnTo>
                  <a:lnTo>
                    <a:pt x="225" y="526"/>
                  </a:lnTo>
                  <a:cubicBezTo>
                    <a:pt x="227" y="530"/>
                    <a:pt x="231" y="533"/>
                    <a:pt x="236" y="533"/>
                  </a:cubicBezTo>
                  <a:cubicBezTo>
                    <a:pt x="237" y="533"/>
                    <a:pt x="238" y="533"/>
                    <a:pt x="239" y="533"/>
                  </a:cubicBezTo>
                  <a:cubicBezTo>
                    <a:pt x="244" y="531"/>
                    <a:pt x="248" y="526"/>
                    <a:pt x="248" y="521"/>
                  </a:cubicBezTo>
                  <a:lnTo>
                    <a:pt x="248" y="14"/>
                  </a:lnTo>
                  <a:cubicBezTo>
                    <a:pt x="248" y="7"/>
                    <a:pt x="243" y="1"/>
                    <a:pt x="236" y="1"/>
                  </a:cubicBezTo>
                </a:path>
              </a:pathLst>
            </a:custGeom>
            <a:solidFill>
              <a:schemeClr val="accent3">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3E148BED-08F5-47DB-A47C-E6B09D7EEED3}"/>
                </a:ext>
              </a:extLst>
            </p:cNvPr>
            <p:cNvSpPr>
              <a:spLocks/>
            </p:cNvSpPr>
            <p:nvPr userDrawn="1"/>
          </p:nvSpPr>
          <p:spPr bwMode="auto">
            <a:xfrm>
              <a:off x="6464" y="512"/>
              <a:ext cx="163" cy="433"/>
            </a:xfrm>
            <a:custGeom>
              <a:avLst/>
              <a:gdLst>
                <a:gd name="T0" fmla="*/ 195 w 207"/>
                <a:gd name="T1" fmla="*/ 25 h 549"/>
                <a:gd name="T2" fmla="*/ 207 w 207"/>
                <a:gd name="T3" fmla="*/ 13 h 549"/>
                <a:gd name="T4" fmla="*/ 195 w 207"/>
                <a:gd name="T5" fmla="*/ 0 h 549"/>
                <a:gd name="T6" fmla="*/ 12 w 207"/>
                <a:gd name="T7" fmla="*/ 0 h 549"/>
                <a:gd name="T8" fmla="*/ 0 w 207"/>
                <a:gd name="T9" fmla="*/ 13 h 549"/>
                <a:gd name="T10" fmla="*/ 0 w 207"/>
                <a:gd name="T11" fmla="*/ 537 h 549"/>
                <a:gd name="T12" fmla="*/ 12 w 207"/>
                <a:gd name="T13" fmla="*/ 549 h 549"/>
                <a:gd name="T14" fmla="*/ 25 w 207"/>
                <a:gd name="T15" fmla="*/ 537 h 549"/>
                <a:gd name="T16" fmla="*/ 25 w 207"/>
                <a:gd name="T17" fmla="*/ 249 h 549"/>
                <a:gd name="T18" fmla="*/ 195 w 207"/>
                <a:gd name="T19" fmla="*/ 249 h 549"/>
                <a:gd name="T20" fmla="*/ 207 w 207"/>
                <a:gd name="T21" fmla="*/ 237 h 549"/>
                <a:gd name="T22" fmla="*/ 195 w 207"/>
                <a:gd name="T23" fmla="*/ 224 h 549"/>
                <a:gd name="T24" fmla="*/ 25 w 207"/>
                <a:gd name="T25" fmla="*/ 224 h 549"/>
                <a:gd name="T26" fmla="*/ 25 w 207"/>
                <a:gd name="T27" fmla="*/ 25 h 549"/>
                <a:gd name="T28" fmla="*/ 195 w 207"/>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549">
                  <a:moveTo>
                    <a:pt x="195" y="25"/>
                  </a:moveTo>
                  <a:cubicBezTo>
                    <a:pt x="202" y="25"/>
                    <a:pt x="207" y="20"/>
                    <a:pt x="207" y="13"/>
                  </a:cubicBezTo>
                  <a:cubicBezTo>
                    <a:pt x="207" y="6"/>
                    <a:pt x="202" y="0"/>
                    <a:pt x="195" y="0"/>
                  </a:cubicBezTo>
                  <a:lnTo>
                    <a:pt x="12" y="0"/>
                  </a:lnTo>
                  <a:cubicBezTo>
                    <a:pt x="5" y="0"/>
                    <a:pt x="0" y="6"/>
                    <a:pt x="0" y="13"/>
                  </a:cubicBezTo>
                  <a:lnTo>
                    <a:pt x="0" y="537"/>
                  </a:lnTo>
                  <a:cubicBezTo>
                    <a:pt x="0" y="544"/>
                    <a:pt x="5" y="549"/>
                    <a:pt x="12" y="549"/>
                  </a:cubicBezTo>
                  <a:cubicBezTo>
                    <a:pt x="19" y="549"/>
                    <a:pt x="25" y="544"/>
                    <a:pt x="25" y="537"/>
                  </a:cubicBezTo>
                  <a:lnTo>
                    <a:pt x="25" y="249"/>
                  </a:lnTo>
                  <a:lnTo>
                    <a:pt x="195" y="249"/>
                  </a:lnTo>
                  <a:cubicBezTo>
                    <a:pt x="202" y="249"/>
                    <a:pt x="207" y="243"/>
                    <a:pt x="207" y="237"/>
                  </a:cubicBezTo>
                  <a:cubicBezTo>
                    <a:pt x="207" y="230"/>
                    <a:pt x="202" y="224"/>
                    <a:pt x="195" y="224"/>
                  </a:cubicBezTo>
                  <a:lnTo>
                    <a:pt x="25" y="224"/>
                  </a:lnTo>
                  <a:lnTo>
                    <a:pt x="25" y="25"/>
                  </a:lnTo>
                  <a:lnTo>
                    <a:pt x="195" y="25"/>
                  </a:lnTo>
                </a:path>
              </a:pathLst>
            </a:custGeom>
            <a:solidFill>
              <a:schemeClr val="accent3">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4DC25D98-2215-4C47-80C8-0DFD7FF287B7}"/>
                </a:ext>
              </a:extLst>
            </p:cNvPr>
            <p:cNvSpPr>
              <a:spLocks/>
            </p:cNvSpPr>
            <p:nvPr userDrawn="1"/>
          </p:nvSpPr>
          <p:spPr bwMode="auto">
            <a:xfrm>
              <a:off x="6708" y="512"/>
              <a:ext cx="164" cy="433"/>
            </a:xfrm>
            <a:custGeom>
              <a:avLst/>
              <a:gdLst>
                <a:gd name="T0" fmla="*/ 196 w 208"/>
                <a:gd name="T1" fmla="*/ 25 h 549"/>
                <a:gd name="T2" fmla="*/ 208 w 208"/>
                <a:gd name="T3" fmla="*/ 13 h 549"/>
                <a:gd name="T4" fmla="*/ 196 w 208"/>
                <a:gd name="T5" fmla="*/ 0 h 549"/>
                <a:gd name="T6" fmla="*/ 13 w 208"/>
                <a:gd name="T7" fmla="*/ 0 h 549"/>
                <a:gd name="T8" fmla="*/ 0 w 208"/>
                <a:gd name="T9" fmla="*/ 13 h 549"/>
                <a:gd name="T10" fmla="*/ 0 w 208"/>
                <a:gd name="T11" fmla="*/ 537 h 549"/>
                <a:gd name="T12" fmla="*/ 13 w 208"/>
                <a:gd name="T13" fmla="*/ 549 h 549"/>
                <a:gd name="T14" fmla="*/ 25 w 208"/>
                <a:gd name="T15" fmla="*/ 537 h 549"/>
                <a:gd name="T16" fmla="*/ 25 w 208"/>
                <a:gd name="T17" fmla="*/ 249 h 549"/>
                <a:gd name="T18" fmla="*/ 196 w 208"/>
                <a:gd name="T19" fmla="*/ 249 h 549"/>
                <a:gd name="T20" fmla="*/ 208 w 208"/>
                <a:gd name="T21" fmla="*/ 237 h 549"/>
                <a:gd name="T22" fmla="*/ 196 w 208"/>
                <a:gd name="T23" fmla="*/ 224 h 549"/>
                <a:gd name="T24" fmla="*/ 25 w 208"/>
                <a:gd name="T25" fmla="*/ 224 h 549"/>
                <a:gd name="T26" fmla="*/ 25 w 208"/>
                <a:gd name="T27" fmla="*/ 25 h 549"/>
                <a:gd name="T28" fmla="*/ 196 w 208"/>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49">
                  <a:moveTo>
                    <a:pt x="196" y="25"/>
                  </a:moveTo>
                  <a:cubicBezTo>
                    <a:pt x="202" y="25"/>
                    <a:pt x="208" y="20"/>
                    <a:pt x="208" y="13"/>
                  </a:cubicBezTo>
                  <a:cubicBezTo>
                    <a:pt x="208" y="6"/>
                    <a:pt x="202" y="0"/>
                    <a:pt x="196" y="0"/>
                  </a:cubicBezTo>
                  <a:lnTo>
                    <a:pt x="13" y="0"/>
                  </a:lnTo>
                  <a:cubicBezTo>
                    <a:pt x="6" y="0"/>
                    <a:pt x="0" y="6"/>
                    <a:pt x="0" y="13"/>
                  </a:cubicBezTo>
                  <a:lnTo>
                    <a:pt x="0" y="537"/>
                  </a:lnTo>
                  <a:cubicBezTo>
                    <a:pt x="0" y="544"/>
                    <a:pt x="6" y="549"/>
                    <a:pt x="13" y="549"/>
                  </a:cubicBezTo>
                  <a:cubicBezTo>
                    <a:pt x="19" y="549"/>
                    <a:pt x="25" y="544"/>
                    <a:pt x="25" y="537"/>
                  </a:cubicBezTo>
                  <a:lnTo>
                    <a:pt x="25" y="249"/>
                  </a:lnTo>
                  <a:lnTo>
                    <a:pt x="196" y="249"/>
                  </a:lnTo>
                  <a:cubicBezTo>
                    <a:pt x="202" y="249"/>
                    <a:pt x="208" y="243"/>
                    <a:pt x="208" y="237"/>
                  </a:cubicBezTo>
                  <a:cubicBezTo>
                    <a:pt x="208" y="230"/>
                    <a:pt x="202" y="224"/>
                    <a:pt x="196" y="224"/>
                  </a:cubicBezTo>
                  <a:lnTo>
                    <a:pt x="25" y="224"/>
                  </a:lnTo>
                  <a:lnTo>
                    <a:pt x="25" y="25"/>
                  </a:lnTo>
                  <a:lnTo>
                    <a:pt x="196" y="25"/>
                  </a:lnTo>
                </a:path>
              </a:pathLst>
            </a:custGeom>
            <a:solidFill>
              <a:schemeClr val="accent3">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DD70D2F7-0624-426D-8C86-50B942092CB4}"/>
                </a:ext>
              </a:extLst>
            </p:cNvPr>
            <p:cNvSpPr>
              <a:spLocks/>
            </p:cNvSpPr>
            <p:nvPr userDrawn="1"/>
          </p:nvSpPr>
          <p:spPr bwMode="auto">
            <a:xfrm>
              <a:off x="6148" y="512"/>
              <a:ext cx="239" cy="433"/>
            </a:xfrm>
            <a:custGeom>
              <a:avLst/>
              <a:gdLst>
                <a:gd name="T0" fmla="*/ 160 w 302"/>
                <a:gd name="T1" fmla="*/ 25 h 549"/>
                <a:gd name="T2" fmla="*/ 277 w 302"/>
                <a:gd name="T3" fmla="*/ 150 h 549"/>
                <a:gd name="T4" fmla="*/ 292 w 302"/>
                <a:gd name="T5" fmla="*/ 158 h 549"/>
                <a:gd name="T6" fmla="*/ 300 w 302"/>
                <a:gd name="T7" fmla="*/ 143 h 549"/>
                <a:gd name="T8" fmla="*/ 160 w 302"/>
                <a:gd name="T9" fmla="*/ 0 h 549"/>
                <a:gd name="T10" fmla="*/ 0 w 302"/>
                <a:gd name="T11" fmla="*/ 275 h 549"/>
                <a:gd name="T12" fmla="*/ 160 w 302"/>
                <a:gd name="T13" fmla="*/ 549 h 549"/>
                <a:gd name="T14" fmla="*/ 298 w 302"/>
                <a:gd name="T15" fmla="*/ 415 h 549"/>
                <a:gd name="T16" fmla="*/ 290 w 302"/>
                <a:gd name="T17" fmla="*/ 399 h 549"/>
                <a:gd name="T18" fmla="*/ 274 w 302"/>
                <a:gd name="T19" fmla="*/ 407 h 549"/>
                <a:gd name="T20" fmla="*/ 160 w 302"/>
                <a:gd name="T21" fmla="*/ 525 h 549"/>
                <a:gd name="T22" fmla="*/ 25 w 302"/>
                <a:gd name="T23" fmla="*/ 275 h 549"/>
                <a:gd name="T24" fmla="*/ 160 w 302"/>
                <a:gd name="T25"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49">
                  <a:moveTo>
                    <a:pt x="160" y="25"/>
                  </a:moveTo>
                  <a:cubicBezTo>
                    <a:pt x="207" y="25"/>
                    <a:pt x="252" y="73"/>
                    <a:pt x="277" y="150"/>
                  </a:cubicBezTo>
                  <a:cubicBezTo>
                    <a:pt x="279" y="157"/>
                    <a:pt x="286" y="160"/>
                    <a:pt x="292" y="158"/>
                  </a:cubicBezTo>
                  <a:cubicBezTo>
                    <a:pt x="299" y="156"/>
                    <a:pt x="302" y="149"/>
                    <a:pt x="300" y="143"/>
                  </a:cubicBezTo>
                  <a:cubicBezTo>
                    <a:pt x="272" y="55"/>
                    <a:pt x="219" y="0"/>
                    <a:pt x="160" y="0"/>
                  </a:cubicBezTo>
                  <a:cubicBezTo>
                    <a:pt x="70" y="0"/>
                    <a:pt x="0" y="121"/>
                    <a:pt x="0" y="275"/>
                  </a:cubicBezTo>
                  <a:cubicBezTo>
                    <a:pt x="0" y="429"/>
                    <a:pt x="70" y="549"/>
                    <a:pt x="160" y="549"/>
                  </a:cubicBezTo>
                  <a:cubicBezTo>
                    <a:pt x="217" y="549"/>
                    <a:pt x="269" y="499"/>
                    <a:pt x="298" y="415"/>
                  </a:cubicBezTo>
                  <a:cubicBezTo>
                    <a:pt x="300" y="409"/>
                    <a:pt x="296" y="402"/>
                    <a:pt x="290" y="399"/>
                  </a:cubicBezTo>
                  <a:cubicBezTo>
                    <a:pt x="283" y="397"/>
                    <a:pt x="276" y="401"/>
                    <a:pt x="274" y="407"/>
                  </a:cubicBezTo>
                  <a:cubicBezTo>
                    <a:pt x="249" y="480"/>
                    <a:pt x="205" y="525"/>
                    <a:pt x="160" y="525"/>
                  </a:cubicBezTo>
                  <a:cubicBezTo>
                    <a:pt x="85" y="525"/>
                    <a:pt x="25" y="412"/>
                    <a:pt x="25" y="275"/>
                  </a:cubicBezTo>
                  <a:cubicBezTo>
                    <a:pt x="25" y="137"/>
                    <a:pt x="85" y="25"/>
                    <a:pt x="160" y="25"/>
                  </a:cubicBezTo>
                </a:path>
              </a:pathLst>
            </a:custGeom>
            <a:solidFill>
              <a:schemeClr val="accent3">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FF4716C0-743B-49AD-8914-B79C4DC52813}"/>
                </a:ext>
              </a:extLst>
            </p:cNvPr>
            <p:cNvSpPr>
              <a:spLocks noEditPoints="1"/>
            </p:cNvSpPr>
            <p:nvPr userDrawn="1"/>
          </p:nvSpPr>
          <p:spPr bwMode="auto">
            <a:xfrm>
              <a:off x="5528" y="-412"/>
              <a:ext cx="1654" cy="1651"/>
            </a:xfrm>
            <a:custGeom>
              <a:avLst/>
              <a:gdLst>
                <a:gd name="T0" fmla="*/ 1046 w 2091"/>
                <a:gd name="T1" fmla="*/ 2067 h 2092"/>
                <a:gd name="T2" fmla="*/ 25 w 2091"/>
                <a:gd name="T3" fmla="*/ 1047 h 2092"/>
                <a:gd name="T4" fmla="*/ 2067 w 2091"/>
                <a:gd name="T5" fmla="*/ 1047 h 2092"/>
                <a:gd name="T6" fmla="*/ 1046 w 2091"/>
                <a:gd name="T7" fmla="*/ 2067 h 2092"/>
                <a:gd name="T8" fmla="*/ 1506 w 2091"/>
                <a:gd name="T9" fmla="*/ 567 h 2092"/>
                <a:gd name="T10" fmla="*/ 1913 w 2091"/>
                <a:gd name="T11" fmla="*/ 1022 h 2092"/>
                <a:gd name="T12" fmla="*/ 1506 w 2091"/>
                <a:gd name="T13" fmla="*/ 1022 h 2092"/>
                <a:gd name="T14" fmla="*/ 1506 w 2091"/>
                <a:gd name="T15" fmla="*/ 567 h 2092"/>
                <a:gd name="T16" fmla="*/ 614 w 2091"/>
                <a:gd name="T17" fmla="*/ 567 h 2092"/>
                <a:gd name="T18" fmla="*/ 1020 w 2091"/>
                <a:gd name="T19" fmla="*/ 1022 h 2092"/>
                <a:gd name="T20" fmla="*/ 614 w 2091"/>
                <a:gd name="T21" fmla="*/ 1022 h 2092"/>
                <a:gd name="T22" fmla="*/ 614 w 2091"/>
                <a:gd name="T23" fmla="*/ 567 h 2092"/>
                <a:gd name="T24" fmla="*/ 179 w 2091"/>
                <a:gd name="T25" fmla="*/ 1022 h 2092"/>
                <a:gd name="T26" fmla="*/ 589 w 2091"/>
                <a:gd name="T27" fmla="*/ 563 h 2092"/>
                <a:gd name="T28" fmla="*/ 589 w 2091"/>
                <a:gd name="T29" fmla="*/ 1022 h 2092"/>
                <a:gd name="T30" fmla="*/ 179 w 2091"/>
                <a:gd name="T31" fmla="*/ 1022 h 2092"/>
                <a:gd name="T32" fmla="*/ 1075 w 2091"/>
                <a:gd name="T33" fmla="*/ 1022 h 2092"/>
                <a:gd name="T34" fmla="*/ 1482 w 2091"/>
                <a:gd name="T35" fmla="*/ 567 h 2092"/>
                <a:gd name="T36" fmla="*/ 1482 w 2091"/>
                <a:gd name="T37" fmla="*/ 1022 h 2092"/>
                <a:gd name="T38" fmla="*/ 1075 w 2091"/>
                <a:gd name="T39" fmla="*/ 1022 h 2092"/>
                <a:gd name="T40" fmla="*/ 1046 w 2091"/>
                <a:gd name="T41" fmla="*/ 25 h 2092"/>
                <a:gd name="T42" fmla="*/ 2066 w 2091"/>
                <a:gd name="T43" fmla="*/ 1022 h 2092"/>
                <a:gd name="T44" fmla="*/ 1946 w 2091"/>
                <a:gd name="T45" fmla="*/ 1022 h 2092"/>
                <a:gd name="T46" fmla="*/ 1503 w 2091"/>
                <a:gd name="T47" fmla="*/ 527 h 2092"/>
                <a:gd name="T48" fmla="*/ 1503 w 2091"/>
                <a:gd name="T49" fmla="*/ 526 h 2092"/>
                <a:gd name="T50" fmla="*/ 1502 w 2091"/>
                <a:gd name="T51" fmla="*/ 526 h 2092"/>
                <a:gd name="T52" fmla="*/ 1502 w 2091"/>
                <a:gd name="T53" fmla="*/ 526 h 2092"/>
                <a:gd name="T54" fmla="*/ 1501 w 2091"/>
                <a:gd name="T55" fmla="*/ 525 h 2092"/>
                <a:gd name="T56" fmla="*/ 1499 w 2091"/>
                <a:gd name="T57" fmla="*/ 524 h 2092"/>
                <a:gd name="T58" fmla="*/ 1498 w 2091"/>
                <a:gd name="T59" fmla="*/ 523 h 2092"/>
                <a:gd name="T60" fmla="*/ 1496 w 2091"/>
                <a:gd name="T61" fmla="*/ 523 h 2092"/>
                <a:gd name="T62" fmla="*/ 1494 w 2091"/>
                <a:gd name="T63" fmla="*/ 523 h 2092"/>
                <a:gd name="T64" fmla="*/ 1494 w 2091"/>
                <a:gd name="T65" fmla="*/ 523 h 2092"/>
                <a:gd name="T66" fmla="*/ 1494 w 2091"/>
                <a:gd name="T67" fmla="*/ 523 h 2092"/>
                <a:gd name="T68" fmla="*/ 1492 w 2091"/>
                <a:gd name="T69" fmla="*/ 523 h 2092"/>
                <a:gd name="T70" fmla="*/ 1489 w 2091"/>
                <a:gd name="T71" fmla="*/ 523 h 2092"/>
                <a:gd name="T72" fmla="*/ 1489 w 2091"/>
                <a:gd name="T73" fmla="*/ 524 h 2092"/>
                <a:gd name="T74" fmla="*/ 1487 w 2091"/>
                <a:gd name="T75" fmla="*/ 525 h 2092"/>
                <a:gd name="T76" fmla="*/ 1486 w 2091"/>
                <a:gd name="T77" fmla="*/ 526 h 2092"/>
                <a:gd name="T78" fmla="*/ 1485 w 2091"/>
                <a:gd name="T79" fmla="*/ 526 h 2092"/>
                <a:gd name="T80" fmla="*/ 1485 w 2091"/>
                <a:gd name="T81" fmla="*/ 526 h 2092"/>
                <a:gd name="T82" fmla="*/ 1485 w 2091"/>
                <a:gd name="T83" fmla="*/ 527 h 2092"/>
                <a:gd name="T84" fmla="*/ 1048 w 2091"/>
                <a:gd name="T85" fmla="*/ 1016 h 2092"/>
                <a:gd name="T86" fmla="*/ 610 w 2091"/>
                <a:gd name="T87" fmla="*/ 527 h 2092"/>
                <a:gd name="T88" fmla="*/ 610 w 2091"/>
                <a:gd name="T89" fmla="*/ 526 h 2092"/>
                <a:gd name="T90" fmla="*/ 608 w 2091"/>
                <a:gd name="T91" fmla="*/ 525 h 2092"/>
                <a:gd name="T92" fmla="*/ 606 w 2091"/>
                <a:gd name="T93" fmla="*/ 524 h 2092"/>
                <a:gd name="T94" fmla="*/ 604 w 2091"/>
                <a:gd name="T95" fmla="*/ 523 h 2092"/>
                <a:gd name="T96" fmla="*/ 602 w 2091"/>
                <a:gd name="T97" fmla="*/ 523 h 2092"/>
                <a:gd name="T98" fmla="*/ 601 w 2091"/>
                <a:gd name="T99" fmla="*/ 523 h 2092"/>
                <a:gd name="T100" fmla="*/ 600 w 2091"/>
                <a:gd name="T101" fmla="*/ 523 h 2092"/>
                <a:gd name="T102" fmla="*/ 599 w 2091"/>
                <a:gd name="T103" fmla="*/ 523 h 2092"/>
                <a:gd name="T104" fmla="*/ 588 w 2091"/>
                <a:gd name="T105" fmla="*/ 527 h 2092"/>
                <a:gd name="T106" fmla="*/ 146 w 2091"/>
                <a:gd name="T107" fmla="*/ 1022 h 2092"/>
                <a:gd name="T108" fmla="*/ 25 w 2091"/>
                <a:gd name="T109" fmla="*/ 1022 h 2092"/>
                <a:gd name="T110" fmla="*/ 1046 w 2091"/>
                <a:gd name="T111" fmla="*/ 25 h 2092"/>
                <a:gd name="T112" fmla="*/ 1046 w 2091"/>
                <a:gd name="T113" fmla="*/ 0 h 2092"/>
                <a:gd name="T114" fmla="*/ 0 w 2091"/>
                <a:gd name="T115" fmla="*/ 1046 h 2092"/>
                <a:gd name="T116" fmla="*/ 1046 w 2091"/>
                <a:gd name="T117" fmla="*/ 2092 h 2092"/>
                <a:gd name="T118" fmla="*/ 2091 w 2091"/>
                <a:gd name="T119" fmla="*/ 1046 h 2092"/>
                <a:gd name="T120" fmla="*/ 1046 w 2091"/>
                <a:gd name="T121"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1" h="2092">
                  <a:moveTo>
                    <a:pt x="1046" y="2067"/>
                  </a:moveTo>
                  <a:cubicBezTo>
                    <a:pt x="483" y="2067"/>
                    <a:pt x="25" y="1609"/>
                    <a:pt x="25" y="1047"/>
                  </a:cubicBezTo>
                  <a:lnTo>
                    <a:pt x="2067" y="1047"/>
                  </a:lnTo>
                  <a:cubicBezTo>
                    <a:pt x="2066" y="1609"/>
                    <a:pt x="1608" y="2067"/>
                    <a:pt x="1046" y="2067"/>
                  </a:cubicBezTo>
                  <a:close/>
                  <a:moveTo>
                    <a:pt x="1506" y="567"/>
                  </a:moveTo>
                  <a:lnTo>
                    <a:pt x="1913" y="1022"/>
                  </a:lnTo>
                  <a:lnTo>
                    <a:pt x="1506" y="1022"/>
                  </a:lnTo>
                  <a:lnTo>
                    <a:pt x="1506" y="567"/>
                  </a:lnTo>
                  <a:close/>
                  <a:moveTo>
                    <a:pt x="614" y="567"/>
                  </a:moveTo>
                  <a:lnTo>
                    <a:pt x="1020" y="1022"/>
                  </a:lnTo>
                  <a:lnTo>
                    <a:pt x="614" y="1022"/>
                  </a:lnTo>
                  <a:lnTo>
                    <a:pt x="614" y="567"/>
                  </a:lnTo>
                  <a:close/>
                  <a:moveTo>
                    <a:pt x="179" y="1022"/>
                  </a:moveTo>
                  <a:lnTo>
                    <a:pt x="589" y="563"/>
                  </a:lnTo>
                  <a:lnTo>
                    <a:pt x="589" y="1022"/>
                  </a:lnTo>
                  <a:lnTo>
                    <a:pt x="179" y="1022"/>
                  </a:lnTo>
                  <a:close/>
                  <a:moveTo>
                    <a:pt x="1075" y="1022"/>
                  </a:moveTo>
                  <a:lnTo>
                    <a:pt x="1482" y="567"/>
                  </a:lnTo>
                  <a:lnTo>
                    <a:pt x="1482" y="1022"/>
                  </a:lnTo>
                  <a:lnTo>
                    <a:pt x="1075" y="1022"/>
                  </a:lnTo>
                  <a:close/>
                  <a:moveTo>
                    <a:pt x="1046" y="25"/>
                  </a:moveTo>
                  <a:cubicBezTo>
                    <a:pt x="1601" y="25"/>
                    <a:pt x="2053" y="470"/>
                    <a:pt x="2066" y="1022"/>
                  </a:cubicBezTo>
                  <a:lnTo>
                    <a:pt x="1946" y="1022"/>
                  </a:lnTo>
                  <a:lnTo>
                    <a:pt x="1503" y="527"/>
                  </a:lnTo>
                  <a:cubicBezTo>
                    <a:pt x="1503" y="527"/>
                    <a:pt x="1503" y="527"/>
                    <a:pt x="1503" y="526"/>
                  </a:cubicBezTo>
                  <a:cubicBezTo>
                    <a:pt x="1503" y="526"/>
                    <a:pt x="1502" y="526"/>
                    <a:pt x="1502" y="526"/>
                  </a:cubicBezTo>
                  <a:cubicBezTo>
                    <a:pt x="1502" y="526"/>
                    <a:pt x="1502" y="526"/>
                    <a:pt x="1502" y="526"/>
                  </a:cubicBezTo>
                  <a:cubicBezTo>
                    <a:pt x="1502" y="525"/>
                    <a:pt x="1501" y="525"/>
                    <a:pt x="1501" y="525"/>
                  </a:cubicBezTo>
                  <a:cubicBezTo>
                    <a:pt x="1500" y="524"/>
                    <a:pt x="1499" y="524"/>
                    <a:pt x="1499" y="524"/>
                  </a:cubicBezTo>
                  <a:cubicBezTo>
                    <a:pt x="1499" y="524"/>
                    <a:pt x="1498" y="524"/>
                    <a:pt x="1498" y="523"/>
                  </a:cubicBezTo>
                  <a:cubicBezTo>
                    <a:pt x="1498" y="523"/>
                    <a:pt x="1497" y="523"/>
                    <a:pt x="1496" y="523"/>
                  </a:cubicBezTo>
                  <a:cubicBezTo>
                    <a:pt x="1496" y="523"/>
                    <a:pt x="1495" y="523"/>
                    <a:pt x="1494" y="523"/>
                  </a:cubicBezTo>
                  <a:cubicBezTo>
                    <a:pt x="1494" y="523"/>
                    <a:pt x="1494" y="523"/>
                    <a:pt x="1494" y="523"/>
                  </a:cubicBezTo>
                  <a:cubicBezTo>
                    <a:pt x="1494" y="523"/>
                    <a:pt x="1494" y="523"/>
                    <a:pt x="1494" y="523"/>
                  </a:cubicBezTo>
                  <a:cubicBezTo>
                    <a:pt x="1493" y="523"/>
                    <a:pt x="1492" y="523"/>
                    <a:pt x="1492" y="523"/>
                  </a:cubicBezTo>
                  <a:cubicBezTo>
                    <a:pt x="1491" y="523"/>
                    <a:pt x="1490" y="523"/>
                    <a:pt x="1489" y="523"/>
                  </a:cubicBezTo>
                  <a:cubicBezTo>
                    <a:pt x="1489" y="524"/>
                    <a:pt x="1489" y="524"/>
                    <a:pt x="1489" y="524"/>
                  </a:cubicBezTo>
                  <a:cubicBezTo>
                    <a:pt x="1488" y="524"/>
                    <a:pt x="1488" y="524"/>
                    <a:pt x="1487" y="525"/>
                  </a:cubicBezTo>
                  <a:cubicBezTo>
                    <a:pt x="1487" y="525"/>
                    <a:pt x="1486" y="525"/>
                    <a:pt x="1486" y="526"/>
                  </a:cubicBezTo>
                  <a:cubicBezTo>
                    <a:pt x="1486" y="526"/>
                    <a:pt x="1485" y="526"/>
                    <a:pt x="1485" y="526"/>
                  </a:cubicBezTo>
                  <a:cubicBezTo>
                    <a:pt x="1485" y="526"/>
                    <a:pt x="1485" y="526"/>
                    <a:pt x="1485" y="526"/>
                  </a:cubicBezTo>
                  <a:cubicBezTo>
                    <a:pt x="1485" y="527"/>
                    <a:pt x="1485" y="527"/>
                    <a:pt x="1485" y="527"/>
                  </a:cubicBezTo>
                  <a:lnTo>
                    <a:pt x="1048" y="1016"/>
                  </a:lnTo>
                  <a:lnTo>
                    <a:pt x="610" y="527"/>
                  </a:lnTo>
                  <a:cubicBezTo>
                    <a:pt x="610" y="527"/>
                    <a:pt x="610" y="527"/>
                    <a:pt x="610" y="526"/>
                  </a:cubicBezTo>
                  <a:cubicBezTo>
                    <a:pt x="610" y="526"/>
                    <a:pt x="609" y="525"/>
                    <a:pt x="608" y="525"/>
                  </a:cubicBezTo>
                  <a:cubicBezTo>
                    <a:pt x="607" y="524"/>
                    <a:pt x="607" y="524"/>
                    <a:pt x="606" y="524"/>
                  </a:cubicBezTo>
                  <a:cubicBezTo>
                    <a:pt x="606" y="523"/>
                    <a:pt x="605" y="523"/>
                    <a:pt x="604" y="523"/>
                  </a:cubicBezTo>
                  <a:cubicBezTo>
                    <a:pt x="603" y="523"/>
                    <a:pt x="603" y="523"/>
                    <a:pt x="602" y="523"/>
                  </a:cubicBezTo>
                  <a:cubicBezTo>
                    <a:pt x="601" y="523"/>
                    <a:pt x="601" y="523"/>
                    <a:pt x="601" y="523"/>
                  </a:cubicBezTo>
                  <a:cubicBezTo>
                    <a:pt x="601" y="523"/>
                    <a:pt x="600" y="523"/>
                    <a:pt x="600" y="523"/>
                  </a:cubicBezTo>
                  <a:cubicBezTo>
                    <a:pt x="600" y="523"/>
                    <a:pt x="599" y="523"/>
                    <a:pt x="599" y="523"/>
                  </a:cubicBezTo>
                  <a:cubicBezTo>
                    <a:pt x="595" y="522"/>
                    <a:pt x="591" y="523"/>
                    <a:pt x="588" y="527"/>
                  </a:cubicBezTo>
                  <a:lnTo>
                    <a:pt x="146" y="1022"/>
                  </a:lnTo>
                  <a:lnTo>
                    <a:pt x="25" y="1022"/>
                  </a:lnTo>
                  <a:cubicBezTo>
                    <a:pt x="38" y="470"/>
                    <a:pt x="491" y="25"/>
                    <a:pt x="1046" y="25"/>
                  </a:cubicBezTo>
                  <a:close/>
                  <a:moveTo>
                    <a:pt x="1046" y="0"/>
                  </a:moveTo>
                  <a:cubicBezTo>
                    <a:pt x="469" y="0"/>
                    <a:pt x="0" y="469"/>
                    <a:pt x="0" y="1046"/>
                  </a:cubicBezTo>
                  <a:cubicBezTo>
                    <a:pt x="0" y="1622"/>
                    <a:pt x="469" y="2092"/>
                    <a:pt x="1046" y="2092"/>
                  </a:cubicBezTo>
                  <a:cubicBezTo>
                    <a:pt x="1622" y="2092"/>
                    <a:pt x="2091" y="1622"/>
                    <a:pt x="2091" y="1046"/>
                  </a:cubicBezTo>
                  <a:cubicBezTo>
                    <a:pt x="2091" y="469"/>
                    <a:pt x="1622" y="0"/>
                    <a:pt x="1046" y="0"/>
                  </a:cubicBezTo>
                  <a:close/>
                </a:path>
              </a:pathLst>
            </a:custGeom>
            <a:solidFill>
              <a:schemeClr val="accent3">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0" name="Group 4" hidden="1">
            <a:extLst>
              <a:ext uri="{FF2B5EF4-FFF2-40B4-BE49-F238E27FC236}">
                <a16:creationId xmlns:a16="http://schemas.microsoft.com/office/drawing/2014/main" id="{D38028A4-3DAE-48AA-89A1-251A97381660}"/>
              </a:ext>
            </a:extLst>
          </p:cNvPr>
          <p:cNvGrpSpPr>
            <a:grpSpLocks noChangeAspect="1"/>
          </p:cNvGrpSpPr>
          <p:nvPr userDrawn="1"/>
        </p:nvGrpSpPr>
        <p:grpSpPr bwMode="auto">
          <a:xfrm>
            <a:off x="4991100" y="3314700"/>
            <a:ext cx="8750425" cy="8734557"/>
            <a:chOff x="5528" y="-412"/>
            <a:chExt cx="1654" cy="1651"/>
          </a:xfrm>
        </p:grpSpPr>
        <p:sp>
          <p:nvSpPr>
            <p:cNvPr id="41" name="Freeform 5">
              <a:extLst>
                <a:ext uri="{FF2B5EF4-FFF2-40B4-BE49-F238E27FC236}">
                  <a16:creationId xmlns:a16="http://schemas.microsoft.com/office/drawing/2014/main" id="{226F0E75-0128-42A2-A7E9-5867F7780B33}"/>
                </a:ext>
              </a:extLst>
            </p:cNvPr>
            <p:cNvSpPr>
              <a:spLocks/>
            </p:cNvSpPr>
            <p:nvPr userDrawn="1"/>
          </p:nvSpPr>
          <p:spPr bwMode="auto">
            <a:xfrm>
              <a:off x="5877" y="511"/>
              <a:ext cx="196" cy="421"/>
            </a:xfrm>
            <a:custGeom>
              <a:avLst/>
              <a:gdLst>
                <a:gd name="T0" fmla="*/ 236 w 248"/>
                <a:gd name="T1" fmla="*/ 1 h 533"/>
                <a:gd name="T2" fmla="*/ 224 w 248"/>
                <a:gd name="T3" fmla="*/ 14 h 533"/>
                <a:gd name="T4" fmla="*/ 224 w 248"/>
                <a:gd name="T5" fmla="*/ 462 h 533"/>
                <a:gd name="T6" fmla="*/ 24 w 248"/>
                <a:gd name="T7" fmla="*/ 9 h 533"/>
                <a:gd name="T8" fmla="*/ 10 w 248"/>
                <a:gd name="T9" fmla="*/ 2 h 533"/>
                <a:gd name="T10" fmla="*/ 0 w 248"/>
                <a:gd name="T11" fmla="*/ 14 h 533"/>
                <a:gd name="T12" fmla="*/ 0 w 248"/>
                <a:gd name="T13" fmla="*/ 521 h 533"/>
                <a:gd name="T14" fmla="*/ 12 w 248"/>
                <a:gd name="T15" fmla="*/ 533 h 533"/>
                <a:gd name="T16" fmla="*/ 25 w 248"/>
                <a:gd name="T17" fmla="*/ 521 h 533"/>
                <a:gd name="T18" fmla="*/ 25 w 248"/>
                <a:gd name="T19" fmla="*/ 72 h 533"/>
                <a:gd name="T20" fmla="*/ 225 w 248"/>
                <a:gd name="T21" fmla="*/ 526 h 533"/>
                <a:gd name="T22" fmla="*/ 236 w 248"/>
                <a:gd name="T23" fmla="*/ 533 h 533"/>
                <a:gd name="T24" fmla="*/ 239 w 248"/>
                <a:gd name="T25" fmla="*/ 533 h 533"/>
                <a:gd name="T26" fmla="*/ 248 w 248"/>
                <a:gd name="T27" fmla="*/ 521 h 533"/>
                <a:gd name="T28" fmla="*/ 248 w 248"/>
                <a:gd name="T29" fmla="*/ 14 h 533"/>
                <a:gd name="T30" fmla="*/ 236 w 248"/>
                <a:gd name="T31" fmla="*/ 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533">
                  <a:moveTo>
                    <a:pt x="236" y="1"/>
                  </a:moveTo>
                  <a:cubicBezTo>
                    <a:pt x="229" y="1"/>
                    <a:pt x="224" y="7"/>
                    <a:pt x="224" y="14"/>
                  </a:cubicBezTo>
                  <a:lnTo>
                    <a:pt x="224" y="462"/>
                  </a:lnTo>
                  <a:lnTo>
                    <a:pt x="24" y="9"/>
                  </a:lnTo>
                  <a:cubicBezTo>
                    <a:pt x="21" y="3"/>
                    <a:pt x="16" y="0"/>
                    <a:pt x="10" y="2"/>
                  </a:cubicBezTo>
                  <a:cubicBezTo>
                    <a:pt x="4" y="3"/>
                    <a:pt x="0" y="8"/>
                    <a:pt x="0" y="14"/>
                  </a:cubicBezTo>
                  <a:lnTo>
                    <a:pt x="0" y="521"/>
                  </a:lnTo>
                  <a:cubicBezTo>
                    <a:pt x="0" y="527"/>
                    <a:pt x="6" y="533"/>
                    <a:pt x="12" y="533"/>
                  </a:cubicBezTo>
                  <a:cubicBezTo>
                    <a:pt x="19" y="533"/>
                    <a:pt x="25" y="527"/>
                    <a:pt x="25" y="521"/>
                  </a:cubicBezTo>
                  <a:lnTo>
                    <a:pt x="25" y="72"/>
                  </a:lnTo>
                  <a:lnTo>
                    <a:pt x="225" y="526"/>
                  </a:lnTo>
                  <a:cubicBezTo>
                    <a:pt x="227" y="530"/>
                    <a:pt x="231" y="533"/>
                    <a:pt x="236" y="533"/>
                  </a:cubicBezTo>
                  <a:cubicBezTo>
                    <a:pt x="237" y="533"/>
                    <a:pt x="238" y="533"/>
                    <a:pt x="239" y="533"/>
                  </a:cubicBezTo>
                  <a:cubicBezTo>
                    <a:pt x="244" y="531"/>
                    <a:pt x="248" y="526"/>
                    <a:pt x="248" y="521"/>
                  </a:cubicBezTo>
                  <a:lnTo>
                    <a:pt x="248" y="14"/>
                  </a:lnTo>
                  <a:cubicBezTo>
                    <a:pt x="248" y="7"/>
                    <a:pt x="243" y="1"/>
                    <a:pt x="236" y="1"/>
                  </a:cubicBez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6">
              <a:extLst>
                <a:ext uri="{FF2B5EF4-FFF2-40B4-BE49-F238E27FC236}">
                  <a16:creationId xmlns:a16="http://schemas.microsoft.com/office/drawing/2014/main" id="{B75100B1-AFF6-4804-92E3-CA0C9B215F86}"/>
                </a:ext>
              </a:extLst>
            </p:cNvPr>
            <p:cNvSpPr>
              <a:spLocks/>
            </p:cNvSpPr>
            <p:nvPr userDrawn="1"/>
          </p:nvSpPr>
          <p:spPr bwMode="auto">
            <a:xfrm>
              <a:off x="6464" y="512"/>
              <a:ext cx="163" cy="433"/>
            </a:xfrm>
            <a:custGeom>
              <a:avLst/>
              <a:gdLst>
                <a:gd name="T0" fmla="*/ 195 w 207"/>
                <a:gd name="T1" fmla="*/ 25 h 549"/>
                <a:gd name="T2" fmla="*/ 207 w 207"/>
                <a:gd name="T3" fmla="*/ 13 h 549"/>
                <a:gd name="T4" fmla="*/ 195 w 207"/>
                <a:gd name="T5" fmla="*/ 0 h 549"/>
                <a:gd name="T6" fmla="*/ 12 w 207"/>
                <a:gd name="T7" fmla="*/ 0 h 549"/>
                <a:gd name="T8" fmla="*/ 0 w 207"/>
                <a:gd name="T9" fmla="*/ 13 h 549"/>
                <a:gd name="T10" fmla="*/ 0 w 207"/>
                <a:gd name="T11" fmla="*/ 537 h 549"/>
                <a:gd name="T12" fmla="*/ 12 w 207"/>
                <a:gd name="T13" fmla="*/ 549 h 549"/>
                <a:gd name="T14" fmla="*/ 25 w 207"/>
                <a:gd name="T15" fmla="*/ 537 h 549"/>
                <a:gd name="T16" fmla="*/ 25 w 207"/>
                <a:gd name="T17" fmla="*/ 249 h 549"/>
                <a:gd name="T18" fmla="*/ 195 w 207"/>
                <a:gd name="T19" fmla="*/ 249 h 549"/>
                <a:gd name="T20" fmla="*/ 207 w 207"/>
                <a:gd name="T21" fmla="*/ 237 h 549"/>
                <a:gd name="T22" fmla="*/ 195 w 207"/>
                <a:gd name="T23" fmla="*/ 224 h 549"/>
                <a:gd name="T24" fmla="*/ 25 w 207"/>
                <a:gd name="T25" fmla="*/ 224 h 549"/>
                <a:gd name="T26" fmla="*/ 25 w 207"/>
                <a:gd name="T27" fmla="*/ 25 h 549"/>
                <a:gd name="T28" fmla="*/ 195 w 207"/>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549">
                  <a:moveTo>
                    <a:pt x="195" y="25"/>
                  </a:moveTo>
                  <a:cubicBezTo>
                    <a:pt x="202" y="25"/>
                    <a:pt x="207" y="20"/>
                    <a:pt x="207" y="13"/>
                  </a:cubicBezTo>
                  <a:cubicBezTo>
                    <a:pt x="207" y="6"/>
                    <a:pt x="202" y="0"/>
                    <a:pt x="195" y="0"/>
                  </a:cubicBezTo>
                  <a:lnTo>
                    <a:pt x="12" y="0"/>
                  </a:lnTo>
                  <a:cubicBezTo>
                    <a:pt x="5" y="0"/>
                    <a:pt x="0" y="6"/>
                    <a:pt x="0" y="13"/>
                  </a:cubicBezTo>
                  <a:lnTo>
                    <a:pt x="0" y="537"/>
                  </a:lnTo>
                  <a:cubicBezTo>
                    <a:pt x="0" y="544"/>
                    <a:pt x="5" y="549"/>
                    <a:pt x="12" y="549"/>
                  </a:cubicBezTo>
                  <a:cubicBezTo>
                    <a:pt x="19" y="549"/>
                    <a:pt x="25" y="544"/>
                    <a:pt x="25" y="537"/>
                  </a:cubicBezTo>
                  <a:lnTo>
                    <a:pt x="25" y="249"/>
                  </a:lnTo>
                  <a:lnTo>
                    <a:pt x="195" y="249"/>
                  </a:lnTo>
                  <a:cubicBezTo>
                    <a:pt x="202" y="249"/>
                    <a:pt x="207" y="243"/>
                    <a:pt x="207" y="237"/>
                  </a:cubicBezTo>
                  <a:cubicBezTo>
                    <a:pt x="207" y="230"/>
                    <a:pt x="202" y="224"/>
                    <a:pt x="195" y="224"/>
                  </a:cubicBezTo>
                  <a:lnTo>
                    <a:pt x="25" y="224"/>
                  </a:lnTo>
                  <a:lnTo>
                    <a:pt x="25" y="25"/>
                  </a:lnTo>
                  <a:lnTo>
                    <a:pt x="195" y="25"/>
                  </a:ln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7">
              <a:extLst>
                <a:ext uri="{FF2B5EF4-FFF2-40B4-BE49-F238E27FC236}">
                  <a16:creationId xmlns:a16="http://schemas.microsoft.com/office/drawing/2014/main" id="{555EFF4C-DA20-49B9-B18A-1FA848DDEB9C}"/>
                </a:ext>
              </a:extLst>
            </p:cNvPr>
            <p:cNvSpPr>
              <a:spLocks/>
            </p:cNvSpPr>
            <p:nvPr userDrawn="1"/>
          </p:nvSpPr>
          <p:spPr bwMode="auto">
            <a:xfrm>
              <a:off x="6708" y="512"/>
              <a:ext cx="164" cy="433"/>
            </a:xfrm>
            <a:custGeom>
              <a:avLst/>
              <a:gdLst>
                <a:gd name="T0" fmla="*/ 196 w 208"/>
                <a:gd name="T1" fmla="*/ 25 h 549"/>
                <a:gd name="T2" fmla="*/ 208 w 208"/>
                <a:gd name="T3" fmla="*/ 13 h 549"/>
                <a:gd name="T4" fmla="*/ 196 w 208"/>
                <a:gd name="T5" fmla="*/ 0 h 549"/>
                <a:gd name="T6" fmla="*/ 13 w 208"/>
                <a:gd name="T7" fmla="*/ 0 h 549"/>
                <a:gd name="T8" fmla="*/ 0 w 208"/>
                <a:gd name="T9" fmla="*/ 13 h 549"/>
                <a:gd name="T10" fmla="*/ 0 w 208"/>
                <a:gd name="T11" fmla="*/ 537 h 549"/>
                <a:gd name="T12" fmla="*/ 13 w 208"/>
                <a:gd name="T13" fmla="*/ 549 h 549"/>
                <a:gd name="T14" fmla="*/ 25 w 208"/>
                <a:gd name="T15" fmla="*/ 537 h 549"/>
                <a:gd name="T16" fmla="*/ 25 w 208"/>
                <a:gd name="T17" fmla="*/ 249 h 549"/>
                <a:gd name="T18" fmla="*/ 196 w 208"/>
                <a:gd name="T19" fmla="*/ 249 h 549"/>
                <a:gd name="T20" fmla="*/ 208 w 208"/>
                <a:gd name="T21" fmla="*/ 237 h 549"/>
                <a:gd name="T22" fmla="*/ 196 w 208"/>
                <a:gd name="T23" fmla="*/ 224 h 549"/>
                <a:gd name="T24" fmla="*/ 25 w 208"/>
                <a:gd name="T25" fmla="*/ 224 h 549"/>
                <a:gd name="T26" fmla="*/ 25 w 208"/>
                <a:gd name="T27" fmla="*/ 25 h 549"/>
                <a:gd name="T28" fmla="*/ 196 w 208"/>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49">
                  <a:moveTo>
                    <a:pt x="196" y="25"/>
                  </a:moveTo>
                  <a:cubicBezTo>
                    <a:pt x="202" y="25"/>
                    <a:pt x="208" y="20"/>
                    <a:pt x="208" y="13"/>
                  </a:cubicBezTo>
                  <a:cubicBezTo>
                    <a:pt x="208" y="6"/>
                    <a:pt x="202" y="0"/>
                    <a:pt x="196" y="0"/>
                  </a:cubicBezTo>
                  <a:lnTo>
                    <a:pt x="13" y="0"/>
                  </a:lnTo>
                  <a:cubicBezTo>
                    <a:pt x="6" y="0"/>
                    <a:pt x="0" y="6"/>
                    <a:pt x="0" y="13"/>
                  </a:cubicBezTo>
                  <a:lnTo>
                    <a:pt x="0" y="537"/>
                  </a:lnTo>
                  <a:cubicBezTo>
                    <a:pt x="0" y="544"/>
                    <a:pt x="6" y="549"/>
                    <a:pt x="13" y="549"/>
                  </a:cubicBezTo>
                  <a:cubicBezTo>
                    <a:pt x="19" y="549"/>
                    <a:pt x="25" y="544"/>
                    <a:pt x="25" y="537"/>
                  </a:cubicBezTo>
                  <a:lnTo>
                    <a:pt x="25" y="249"/>
                  </a:lnTo>
                  <a:lnTo>
                    <a:pt x="196" y="249"/>
                  </a:lnTo>
                  <a:cubicBezTo>
                    <a:pt x="202" y="249"/>
                    <a:pt x="208" y="243"/>
                    <a:pt x="208" y="237"/>
                  </a:cubicBezTo>
                  <a:cubicBezTo>
                    <a:pt x="208" y="230"/>
                    <a:pt x="202" y="224"/>
                    <a:pt x="196" y="224"/>
                  </a:cubicBezTo>
                  <a:lnTo>
                    <a:pt x="25" y="224"/>
                  </a:lnTo>
                  <a:lnTo>
                    <a:pt x="25" y="25"/>
                  </a:lnTo>
                  <a:lnTo>
                    <a:pt x="196" y="25"/>
                  </a:ln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8">
              <a:extLst>
                <a:ext uri="{FF2B5EF4-FFF2-40B4-BE49-F238E27FC236}">
                  <a16:creationId xmlns:a16="http://schemas.microsoft.com/office/drawing/2014/main" id="{1830AF87-08B9-4B05-B346-55BC1A3F52F3}"/>
                </a:ext>
              </a:extLst>
            </p:cNvPr>
            <p:cNvSpPr>
              <a:spLocks/>
            </p:cNvSpPr>
            <p:nvPr userDrawn="1"/>
          </p:nvSpPr>
          <p:spPr bwMode="auto">
            <a:xfrm>
              <a:off x="6148" y="512"/>
              <a:ext cx="239" cy="433"/>
            </a:xfrm>
            <a:custGeom>
              <a:avLst/>
              <a:gdLst>
                <a:gd name="T0" fmla="*/ 160 w 302"/>
                <a:gd name="T1" fmla="*/ 25 h 549"/>
                <a:gd name="T2" fmla="*/ 277 w 302"/>
                <a:gd name="T3" fmla="*/ 150 h 549"/>
                <a:gd name="T4" fmla="*/ 292 w 302"/>
                <a:gd name="T5" fmla="*/ 158 h 549"/>
                <a:gd name="T6" fmla="*/ 300 w 302"/>
                <a:gd name="T7" fmla="*/ 143 h 549"/>
                <a:gd name="T8" fmla="*/ 160 w 302"/>
                <a:gd name="T9" fmla="*/ 0 h 549"/>
                <a:gd name="T10" fmla="*/ 0 w 302"/>
                <a:gd name="T11" fmla="*/ 275 h 549"/>
                <a:gd name="T12" fmla="*/ 160 w 302"/>
                <a:gd name="T13" fmla="*/ 549 h 549"/>
                <a:gd name="T14" fmla="*/ 298 w 302"/>
                <a:gd name="T15" fmla="*/ 415 h 549"/>
                <a:gd name="T16" fmla="*/ 290 w 302"/>
                <a:gd name="T17" fmla="*/ 399 h 549"/>
                <a:gd name="T18" fmla="*/ 274 w 302"/>
                <a:gd name="T19" fmla="*/ 407 h 549"/>
                <a:gd name="T20" fmla="*/ 160 w 302"/>
                <a:gd name="T21" fmla="*/ 525 h 549"/>
                <a:gd name="T22" fmla="*/ 25 w 302"/>
                <a:gd name="T23" fmla="*/ 275 h 549"/>
                <a:gd name="T24" fmla="*/ 160 w 302"/>
                <a:gd name="T25"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49">
                  <a:moveTo>
                    <a:pt x="160" y="25"/>
                  </a:moveTo>
                  <a:cubicBezTo>
                    <a:pt x="207" y="25"/>
                    <a:pt x="252" y="73"/>
                    <a:pt x="277" y="150"/>
                  </a:cubicBezTo>
                  <a:cubicBezTo>
                    <a:pt x="279" y="157"/>
                    <a:pt x="286" y="160"/>
                    <a:pt x="292" y="158"/>
                  </a:cubicBezTo>
                  <a:cubicBezTo>
                    <a:pt x="299" y="156"/>
                    <a:pt x="302" y="149"/>
                    <a:pt x="300" y="143"/>
                  </a:cubicBezTo>
                  <a:cubicBezTo>
                    <a:pt x="272" y="55"/>
                    <a:pt x="219" y="0"/>
                    <a:pt x="160" y="0"/>
                  </a:cubicBezTo>
                  <a:cubicBezTo>
                    <a:pt x="70" y="0"/>
                    <a:pt x="0" y="121"/>
                    <a:pt x="0" y="275"/>
                  </a:cubicBezTo>
                  <a:cubicBezTo>
                    <a:pt x="0" y="429"/>
                    <a:pt x="70" y="549"/>
                    <a:pt x="160" y="549"/>
                  </a:cubicBezTo>
                  <a:cubicBezTo>
                    <a:pt x="217" y="549"/>
                    <a:pt x="269" y="499"/>
                    <a:pt x="298" y="415"/>
                  </a:cubicBezTo>
                  <a:cubicBezTo>
                    <a:pt x="300" y="409"/>
                    <a:pt x="296" y="402"/>
                    <a:pt x="290" y="399"/>
                  </a:cubicBezTo>
                  <a:cubicBezTo>
                    <a:pt x="283" y="397"/>
                    <a:pt x="276" y="401"/>
                    <a:pt x="274" y="407"/>
                  </a:cubicBezTo>
                  <a:cubicBezTo>
                    <a:pt x="249" y="480"/>
                    <a:pt x="205" y="525"/>
                    <a:pt x="160" y="525"/>
                  </a:cubicBezTo>
                  <a:cubicBezTo>
                    <a:pt x="85" y="525"/>
                    <a:pt x="25" y="412"/>
                    <a:pt x="25" y="275"/>
                  </a:cubicBezTo>
                  <a:cubicBezTo>
                    <a:pt x="25" y="137"/>
                    <a:pt x="85" y="25"/>
                    <a:pt x="160" y="25"/>
                  </a:cubicBezTo>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9">
              <a:extLst>
                <a:ext uri="{FF2B5EF4-FFF2-40B4-BE49-F238E27FC236}">
                  <a16:creationId xmlns:a16="http://schemas.microsoft.com/office/drawing/2014/main" id="{36F11E9F-F289-4E61-BBBC-34F960FDA0D5}"/>
                </a:ext>
              </a:extLst>
            </p:cNvPr>
            <p:cNvSpPr>
              <a:spLocks noEditPoints="1"/>
            </p:cNvSpPr>
            <p:nvPr userDrawn="1"/>
          </p:nvSpPr>
          <p:spPr bwMode="auto">
            <a:xfrm>
              <a:off x="5528" y="-412"/>
              <a:ext cx="1654" cy="1651"/>
            </a:xfrm>
            <a:custGeom>
              <a:avLst/>
              <a:gdLst>
                <a:gd name="T0" fmla="*/ 1046 w 2091"/>
                <a:gd name="T1" fmla="*/ 2067 h 2092"/>
                <a:gd name="T2" fmla="*/ 25 w 2091"/>
                <a:gd name="T3" fmla="*/ 1047 h 2092"/>
                <a:gd name="T4" fmla="*/ 2067 w 2091"/>
                <a:gd name="T5" fmla="*/ 1047 h 2092"/>
                <a:gd name="T6" fmla="*/ 1046 w 2091"/>
                <a:gd name="T7" fmla="*/ 2067 h 2092"/>
                <a:gd name="T8" fmla="*/ 1506 w 2091"/>
                <a:gd name="T9" fmla="*/ 567 h 2092"/>
                <a:gd name="T10" fmla="*/ 1913 w 2091"/>
                <a:gd name="T11" fmla="*/ 1022 h 2092"/>
                <a:gd name="T12" fmla="*/ 1506 w 2091"/>
                <a:gd name="T13" fmla="*/ 1022 h 2092"/>
                <a:gd name="T14" fmla="*/ 1506 w 2091"/>
                <a:gd name="T15" fmla="*/ 567 h 2092"/>
                <a:gd name="T16" fmla="*/ 614 w 2091"/>
                <a:gd name="T17" fmla="*/ 567 h 2092"/>
                <a:gd name="T18" fmla="*/ 1020 w 2091"/>
                <a:gd name="T19" fmla="*/ 1022 h 2092"/>
                <a:gd name="T20" fmla="*/ 614 w 2091"/>
                <a:gd name="T21" fmla="*/ 1022 h 2092"/>
                <a:gd name="T22" fmla="*/ 614 w 2091"/>
                <a:gd name="T23" fmla="*/ 567 h 2092"/>
                <a:gd name="T24" fmla="*/ 179 w 2091"/>
                <a:gd name="T25" fmla="*/ 1022 h 2092"/>
                <a:gd name="T26" fmla="*/ 589 w 2091"/>
                <a:gd name="T27" fmla="*/ 563 h 2092"/>
                <a:gd name="T28" fmla="*/ 589 w 2091"/>
                <a:gd name="T29" fmla="*/ 1022 h 2092"/>
                <a:gd name="T30" fmla="*/ 179 w 2091"/>
                <a:gd name="T31" fmla="*/ 1022 h 2092"/>
                <a:gd name="T32" fmla="*/ 1075 w 2091"/>
                <a:gd name="T33" fmla="*/ 1022 h 2092"/>
                <a:gd name="T34" fmla="*/ 1482 w 2091"/>
                <a:gd name="T35" fmla="*/ 567 h 2092"/>
                <a:gd name="T36" fmla="*/ 1482 w 2091"/>
                <a:gd name="T37" fmla="*/ 1022 h 2092"/>
                <a:gd name="T38" fmla="*/ 1075 w 2091"/>
                <a:gd name="T39" fmla="*/ 1022 h 2092"/>
                <a:gd name="T40" fmla="*/ 1046 w 2091"/>
                <a:gd name="T41" fmla="*/ 25 h 2092"/>
                <a:gd name="T42" fmla="*/ 2066 w 2091"/>
                <a:gd name="T43" fmla="*/ 1022 h 2092"/>
                <a:gd name="T44" fmla="*/ 1946 w 2091"/>
                <a:gd name="T45" fmla="*/ 1022 h 2092"/>
                <a:gd name="T46" fmla="*/ 1503 w 2091"/>
                <a:gd name="T47" fmla="*/ 527 h 2092"/>
                <a:gd name="T48" fmla="*/ 1503 w 2091"/>
                <a:gd name="T49" fmla="*/ 526 h 2092"/>
                <a:gd name="T50" fmla="*/ 1502 w 2091"/>
                <a:gd name="T51" fmla="*/ 526 h 2092"/>
                <a:gd name="T52" fmla="*/ 1502 w 2091"/>
                <a:gd name="T53" fmla="*/ 526 h 2092"/>
                <a:gd name="T54" fmla="*/ 1501 w 2091"/>
                <a:gd name="T55" fmla="*/ 525 h 2092"/>
                <a:gd name="T56" fmla="*/ 1499 w 2091"/>
                <a:gd name="T57" fmla="*/ 524 h 2092"/>
                <a:gd name="T58" fmla="*/ 1498 w 2091"/>
                <a:gd name="T59" fmla="*/ 523 h 2092"/>
                <a:gd name="T60" fmla="*/ 1496 w 2091"/>
                <a:gd name="T61" fmla="*/ 523 h 2092"/>
                <a:gd name="T62" fmla="*/ 1494 w 2091"/>
                <a:gd name="T63" fmla="*/ 523 h 2092"/>
                <a:gd name="T64" fmla="*/ 1494 w 2091"/>
                <a:gd name="T65" fmla="*/ 523 h 2092"/>
                <a:gd name="T66" fmla="*/ 1494 w 2091"/>
                <a:gd name="T67" fmla="*/ 523 h 2092"/>
                <a:gd name="T68" fmla="*/ 1492 w 2091"/>
                <a:gd name="T69" fmla="*/ 523 h 2092"/>
                <a:gd name="T70" fmla="*/ 1489 w 2091"/>
                <a:gd name="T71" fmla="*/ 523 h 2092"/>
                <a:gd name="T72" fmla="*/ 1489 w 2091"/>
                <a:gd name="T73" fmla="*/ 524 h 2092"/>
                <a:gd name="T74" fmla="*/ 1487 w 2091"/>
                <a:gd name="T75" fmla="*/ 525 h 2092"/>
                <a:gd name="T76" fmla="*/ 1486 w 2091"/>
                <a:gd name="T77" fmla="*/ 526 h 2092"/>
                <a:gd name="T78" fmla="*/ 1485 w 2091"/>
                <a:gd name="T79" fmla="*/ 526 h 2092"/>
                <a:gd name="T80" fmla="*/ 1485 w 2091"/>
                <a:gd name="T81" fmla="*/ 526 h 2092"/>
                <a:gd name="T82" fmla="*/ 1485 w 2091"/>
                <a:gd name="T83" fmla="*/ 527 h 2092"/>
                <a:gd name="T84" fmla="*/ 1048 w 2091"/>
                <a:gd name="T85" fmla="*/ 1016 h 2092"/>
                <a:gd name="T86" fmla="*/ 610 w 2091"/>
                <a:gd name="T87" fmla="*/ 527 h 2092"/>
                <a:gd name="T88" fmla="*/ 610 w 2091"/>
                <a:gd name="T89" fmla="*/ 526 h 2092"/>
                <a:gd name="T90" fmla="*/ 608 w 2091"/>
                <a:gd name="T91" fmla="*/ 525 h 2092"/>
                <a:gd name="T92" fmla="*/ 606 w 2091"/>
                <a:gd name="T93" fmla="*/ 524 h 2092"/>
                <a:gd name="T94" fmla="*/ 604 w 2091"/>
                <a:gd name="T95" fmla="*/ 523 h 2092"/>
                <a:gd name="T96" fmla="*/ 602 w 2091"/>
                <a:gd name="T97" fmla="*/ 523 h 2092"/>
                <a:gd name="T98" fmla="*/ 601 w 2091"/>
                <a:gd name="T99" fmla="*/ 523 h 2092"/>
                <a:gd name="T100" fmla="*/ 600 w 2091"/>
                <a:gd name="T101" fmla="*/ 523 h 2092"/>
                <a:gd name="T102" fmla="*/ 599 w 2091"/>
                <a:gd name="T103" fmla="*/ 523 h 2092"/>
                <a:gd name="T104" fmla="*/ 588 w 2091"/>
                <a:gd name="T105" fmla="*/ 527 h 2092"/>
                <a:gd name="T106" fmla="*/ 146 w 2091"/>
                <a:gd name="T107" fmla="*/ 1022 h 2092"/>
                <a:gd name="T108" fmla="*/ 25 w 2091"/>
                <a:gd name="T109" fmla="*/ 1022 h 2092"/>
                <a:gd name="T110" fmla="*/ 1046 w 2091"/>
                <a:gd name="T111" fmla="*/ 25 h 2092"/>
                <a:gd name="T112" fmla="*/ 1046 w 2091"/>
                <a:gd name="T113" fmla="*/ 0 h 2092"/>
                <a:gd name="T114" fmla="*/ 0 w 2091"/>
                <a:gd name="T115" fmla="*/ 1046 h 2092"/>
                <a:gd name="T116" fmla="*/ 1046 w 2091"/>
                <a:gd name="T117" fmla="*/ 2092 h 2092"/>
                <a:gd name="T118" fmla="*/ 2091 w 2091"/>
                <a:gd name="T119" fmla="*/ 1046 h 2092"/>
                <a:gd name="T120" fmla="*/ 1046 w 2091"/>
                <a:gd name="T121"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1" h="2092">
                  <a:moveTo>
                    <a:pt x="1046" y="2067"/>
                  </a:moveTo>
                  <a:cubicBezTo>
                    <a:pt x="483" y="2067"/>
                    <a:pt x="25" y="1609"/>
                    <a:pt x="25" y="1047"/>
                  </a:cubicBezTo>
                  <a:lnTo>
                    <a:pt x="2067" y="1047"/>
                  </a:lnTo>
                  <a:cubicBezTo>
                    <a:pt x="2066" y="1609"/>
                    <a:pt x="1608" y="2067"/>
                    <a:pt x="1046" y="2067"/>
                  </a:cubicBezTo>
                  <a:close/>
                  <a:moveTo>
                    <a:pt x="1506" y="567"/>
                  </a:moveTo>
                  <a:lnTo>
                    <a:pt x="1913" y="1022"/>
                  </a:lnTo>
                  <a:lnTo>
                    <a:pt x="1506" y="1022"/>
                  </a:lnTo>
                  <a:lnTo>
                    <a:pt x="1506" y="567"/>
                  </a:lnTo>
                  <a:close/>
                  <a:moveTo>
                    <a:pt x="614" y="567"/>
                  </a:moveTo>
                  <a:lnTo>
                    <a:pt x="1020" y="1022"/>
                  </a:lnTo>
                  <a:lnTo>
                    <a:pt x="614" y="1022"/>
                  </a:lnTo>
                  <a:lnTo>
                    <a:pt x="614" y="567"/>
                  </a:lnTo>
                  <a:close/>
                  <a:moveTo>
                    <a:pt x="179" y="1022"/>
                  </a:moveTo>
                  <a:lnTo>
                    <a:pt x="589" y="563"/>
                  </a:lnTo>
                  <a:lnTo>
                    <a:pt x="589" y="1022"/>
                  </a:lnTo>
                  <a:lnTo>
                    <a:pt x="179" y="1022"/>
                  </a:lnTo>
                  <a:close/>
                  <a:moveTo>
                    <a:pt x="1075" y="1022"/>
                  </a:moveTo>
                  <a:lnTo>
                    <a:pt x="1482" y="567"/>
                  </a:lnTo>
                  <a:lnTo>
                    <a:pt x="1482" y="1022"/>
                  </a:lnTo>
                  <a:lnTo>
                    <a:pt x="1075" y="1022"/>
                  </a:lnTo>
                  <a:close/>
                  <a:moveTo>
                    <a:pt x="1046" y="25"/>
                  </a:moveTo>
                  <a:cubicBezTo>
                    <a:pt x="1601" y="25"/>
                    <a:pt x="2053" y="470"/>
                    <a:pt x="2066" y="1022"/>
                  </a:cubicBezTo>
                  <a:lnTo>
                    <a:pt x="1946" y="1022"/>
                  </a:lnTo>
                  <a:lnTo>
                    <a:pt x="1503" y="527"/>
                  </a:lnTo>
                  <a:cubicBezTo>
                    <a:pt x="1503" y="527"/>
                    <a:pt x="1503" y="527"/>
                    <a:pt x="1503" y="526"/>
                  </a:cubicBezTo>
                  <a:cubicBezTo>
                    <a:pt x="1503" y="526"/>
                    <a:pt x="1502" y="526"/>
                    <a:pt x="1502" y="526"/>
                  </a:cubicBezTo>
                  <a:cubicBezTo>
                    <a:pt x="1502" y="526"/>
                    <a:pt x="1502" y="526"/>
                    <a:pt x="1502" y="526"/>
                  </a:cubicBezTo>
                  <a:cubicBezTo>
                    <a:pt x="1502" y="525"/>
                    <a:pt x="1501" y="525"/>
                    <a:pt x="1501" y="525"/>
                  </a:cubicBezTo>
                  <a:cubicBezTo>
                    <a:pt x="1500" y="524"/>
                    <a:pt x="1499" y="524"/>
                    <a:pt x="1499" y="524"/>
                  </a:cubicBezTo>
                  <a:cubicBezTo>
                    <a:pt x="1499" y="524"/>
                    <a:pt x="1498" y="524"/>
                    <a:pt x="1498" y="523"/>
                  </a:cubicBezTo>
                  <a:cubicBezTo>
                    <a:pt x="1498" y="523"/>
                    <a:pt x="1497" y="523"/>
                    <a:pt x="1496" y="523"/>
                  </a:cubicBezTo>
                  <a:cubicBezTo>
                    <a:pt x="1496" y="523"/>
                    <a:pt x="1495" y="523"/>
                    <a:pt x="1494" y="523"/>
                  </a:cubicBezTo>
                  <a:cubicBezTo>
                    <a:pt x="1494" y="523"/>
                    <a:pt x="1494" y="523"/>
                    <a:pt x="1494" y="523"/>
                  </a:cubicBezTo>
                  <a:cubicBezTo>
                    <a:pt x="1494" y="523"/>
                    <a:pt x="1494" y="523"/>
                    <a:pt x="1494" y="523"/>
                  </a:cubicBezTo>
                  <a:cubicBezTo>
                    <a:pt x="1493" y="523"/>
                    <a:pt x="1492" y="523"/>
                    <a:pt x="1492" y="523"/>
                  </a:cubicBezTo>
                  <a:cubicBezTo>
                    <a:pt x="1491" y="523"/>
                    <a:pt x="1490" y="523"/>
                    <a:pt x="1489" y="523"/>
                  </a:cubicBezTo>
                  <a:cubicBezTo>
                    <a:pt x="1489" y="524"/>
                    <a:pt x="1489" y="524"/>
                    <a:pt x="1489" y="524"/>
                  </a:cubicBezTo>
                  <a:cubicBezTo>
                    <a:pt x="1488" y="524"/>
                    <a:pt x="1488" y="524"/>
                    <a:pt x="1487" y="525"/>
                  </a:cubicBezTo>
                  <a:cubicBezTo>
                    <a:pt x="1487" y="525"/>
                    <a:pt x="1486" y="525"/>
                    <a:pt x="1486" y="526"/>
                  </a:cubicBezTo>
                  <a:cubicBezTo>
                    <a:pt x="1486" y="526"/>
                    <a:pt x="1485" y="526"/>
                    <a:pt x="1485" y="526"/>
                  </a:cubicBezTo>
                  <a:cubicBezTo>
                    <a:pt x="1485" y="526"/>
                    <a:pt x="1485" y="526"/>
                    <a:pt x="1485" y="526"/>
                  </a:cubicBezTo>
                  <a:cubicBezTo>
                    <a:pt x="1485" y="527"/>
                    <a:pt x="1485" y="527"/>
                    <a:pt x="1485" y="527"/>
                  </a:cubicBezTo>
                  <a:lnTo>
                    <a:pt x="1048" y="1016"/>
                  </a:lnTo>
                  <a:lnTo>
                    <a:pt x="610" y="527"/>
                  </a:lnTo>
                  <a:cubicBezTo>
                    <a:pt x="610" y="527"/>
                    <a:pt x="610" y="527"/>
                    <a:pt x="610" y="526"/>
                  </a:cubicBezTo>
                  <a:cubicBezTo>
                    <a:pt x="610" y="526"/>
                    <a:pt x="609" y="525"/>
                    <a:pt x="608" y="525"/>
                  </a:cubicBezTo>
                  <a:cubicBezTo>
                    <a:pt x="607" y="524"/>
                    <a:pt x="607" y="524"/>
                    <a:pt x="606" y="524"/>
                  </a:cubicBezTo>
                  <a:cubicBezTo>
                    <a:pt x="606" y="523"/>
                    <a:pt x="605" y="523"/>
                    <a:pt x="604" y="523"/>
                  </a:cubicBezTo>
                  <a:cubicBezTo>
                    <a:pt x="603" y="523"/>
                    <a:pt x="603" y="523"/>
                    <a:pt x="602" y="523"/>
                  </a:cubicBezTo>
                  <a:cubicBezTo>
                    <a:pt x="601" y="523"/>
                    <a:pt x="601" y="523"/>
                    <a:pt x="601" y="523"/>
                  </a:cubicBezTo>
                  <a:cubicBezTo>
                    <a:pt x="601" y="523"/>
                    <a:pt x="600" y="523"/>
                    <a:pt x="600" y="523"/>
                  </a:cubicBezTo>
                  <a:cubicBezTo>
                    <a:pt x="600" y="523"/>
                    <a:pt x="599" y="523"/>
                    <a:pt x="599" y="523"/>
                  </a:cubicBezTo>
                  <a:cubicBezTo>
                    <a:pt x="595" y="522"/>
                    <a:pt x="591" y="523"/>
                    <a:pt x="588" y="527"/>
                  </a:cubicBezTo>
                  <a:lnTo>
                    <a:pt x="146" y="1022"/>
                  </a:lnTo>
                  <a:lnTo>
                    <a:pt x="25" y="1022"/>
                  </a:lnTo>
                  <a:cubicBezTo>
                    <a:pt x="38" y="470"/>
                    <a:pt x="491" y="25"/>
                    <a:pt x="1046" y="25"/>
                  </a:cubicBezTo>
                  <a:close/>
                  <a:moveTo>
                    <a:pt x="1046" y="0"/>
                  </a:moveTo>
                  <a:cubicBezTo>
                    <a:pt x="469" y="0"/>
                    <a:pt x="0" y="469"/>
                    <a:pt x="0" y="1046"/>
                  </a:cubicBezTo>
                  <a:cubicBezTo>
                    <a:pt x="0" y="1622"/>
                    <a:pt x="469" y="2092"/>
                    <a:pt x="1046" y="2092"/>
                  </a:cubicBezTo>
                  <a:cubicBezTo>
                    <a:pt x="1622" y="2092"/>
                    <a:pt x="2091" y="1622"/>
                    <a:pt x="2091" y="1046"/>
                  </a:cubicBezTo>
                  <a:cubicBezTo>
                    <a:pt x="2091" y="469"/>
                    <a:pt x="1622" y="0"/>
                    <a:pt x="1046" y="0"/>
                  </a:cubicBezTo>
                  <a:close/>
                </a:path>
              </a:pathLst>
            </a:custGeom>
            <a:solidFill>
              <a:srgbClr val="097D8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6" name="Group 4" hidden="1">
            <a:extLst>
              <a:ext uri="{FF2B5EF4-FFF2-40B4-BE49-F238E27FC236}">
                <a16:creationId xmlns:a16="http://schemas.microsoft.com/office/drawing/2014/main" id="{A56F1C42-4AC3-4608-B952-072B6CEED4F5}"/>
              </a:ext>
            </a:extLst>
          </p:cNvPr>
          <p:cNvGrpSpPr>
            <a:grpSpLocks noChangeAspect="1"/>
          </p:cNvGrpSpPr>
          <p:nvPr userDrawn="1"/>
        </p:nvGrpSpPr>
        <p:grpSpPr bwMode="auto">
          <a:xfrm>
            <a:off x="1987796" y="4380997"/>
            <a:ext cx="8216561" cy="8201660"/>
            <a:chOff x="5528" y="-412"/>
            <a:chExt cx="1654" cy="1651"/>
          </a:xfrm>
        </p:grpSpPr>
        <p:sp>
          <p:nvSpPr>
            <p:cNvPr id="47" name="Freeform 5">
              <a:extLst>
                <a:ext uri="{FF2B5EF4-FFF2-40B4-BE49-F238E27FC236}">
                  <a16:creationId xmlns:a16="http://schemas.microsoft.com/office/drawing/2014/main" id="{066A9592-0ABD-4F64-8118-87CD85C4CB05}"/>
                </a:ext>
              </a:extLst>
            </p:cNvPr>
            <p:cNvSpPr>
              <a:spLocks/>
            </p:cNvSpPr>
            <p:nvPr userDrawn="1"/>
          </p:nvSpPr>
          <p:spPr bwMode="auto">
            <a:xfrm>
              <a:off x="5877" y="511"/>
              <a:ext cx="196" cy="421"/>
            </a:xfrm>
            <a:custGeom>
              <a:avLst/>
              <a:gdLst>
                <a:gd name="T0" fmla="*/ 236 w 248"/>
                <a:gd name="T1" fmla="*/ 1 h 533"/>
                <a:gd name="T2" fmla="*/ 224 w 248"/>
                <a:gd name="T3" fmla="*/ 14 h 533"/>
                <a:gd name="T4" fmla="*/ 224 w 248"/>
                <a:gd name="T5" fmla="*/ 462 h 533"/>
                <a:gd name="T6" fmla="*/ 24 w 248"/>
                <a:gd name="T7" fmla="*/ 9 h 533"/>
                <a:gd name="T8" fmla="*/ 10 w 248"/>
                <a:gd name="T9" fmla="*/ 2 h 533"/>
                <a:gd name="T10" fmla="*/ 0 w 248"/>
                <a:gd name="T11" fmla="*/ 14 h 533"/>
                <a:gd name="T12" fmla="*/ 0 w 248"/>
                <a:gd name="T13" fmla="*/ 521 h 533"/>
                <a:gd name="T14" fmla="*/ 12 w 248"/>
                <a:gd name="T15" fmla="*/ 533 h 533"/>
                <a:gd name="T16" fmla="*/ 25 w 248"/>
                <a:gd name="T17" fmla="*/ 521 h 533"/>
                <a:gd name="T18" fmla="*/ 25 w 248"/>
                <a:gd name="T19" fmla="*/ 72 h 533"/>
                <a:gd name="T20" fmla="*/ 225 w 248"/>
                <a:gd name="T21" fmla="*/ 526 h 533"/>
                <a:gd name="T22" fmla="*/ 236 w 248"/>
                <a:gd name="T23" fmla="*/ 533 h 533"/>
                <a:gd name="T24" fmla="*/ 239 w 248"/>
                <a:gd name="T25" fmla="*/ 533 h 533"/>
                <a:gd name="T26" fmla="*/ 248 w 248"/>
                <a:gd name="T27" fmla="*/ 521 h 533"/>
                <a:gd name="T28" fmla="*/ 248 w 248"/>
                <a:gd name="T29" fmla="*/ 14 h 533"/>
                <a:gd name="T30" fmla="*/ 236 w 248"/>
                <a:gd name="T31" fmla="*/ 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533">
                  <a:moveTo>
                    <a:pt x="236" y="1"/>
                  </a:moveTo>
                  <a:cubicBezTo>
                    <a:pt x="229" y="1"/>
                    <a:pt x="224" y="7"/>
                    <a:pt x="224" y="14"/>
                  </a:cubicBezTo>
                  <a:lnTo>
                    <a:pt x="224" y="462"/>
                  </a:lnTo>
                  <a:lnTo>
                    <a:pt x="24" y="9"/>
                  </a:lnTo>
                  <a:cubicBezTo>
                    <a:pt x="21" y="3"/>
                    <a:pt x="16" y="0"/>
                    <a:pt x="10" y="2"/>
                  </a:cubicBezTo>
                  <a:cubicBezTo>
                    <a:pt x="4" y="3"/>
                    <a:pt x="0" y="8"/>
                    <a:pt x="0" y="14"/>
                  </a:cubicBezTo>
                  <a:lnTo>
                    <a:pt x="0" y="521"/>
                  </a:lnTo>
                  <a:cubicBezTo>
                    <a:pt x="0" y="527"/>
                    <a:pt x="6" y="533"/>
                    <a:pt x="12" y="533"/>
                  </a:cubicBezTo>
                  <a:cubicBezTo>
                    <a:pt x="19" y="533"/>
                    <a:pt x="25" y="527"/>
                    <a:pt x="25" y="521"/>
                  </a:cubicBezTo>
                  <a:lnTo>
                    <a:pt x="25" y="72"/>
                  </a:lnTo>
                  <a:lnTo>
                    <a:pt x="225" y="526"/>
                  </a:lnTo>
                  <a:cubicBezTo>
                    <a:pt x="227" y="530"/>
                    <a:pt x="231" y="533"/>
                    <a:pt x="236" y="533"/>
                  </a:cubicBezTo>
                  <a:cubicBezTo>
                    <a:pt x="237" y="533"/>
                    <a:pt x="238" y="533"/>
                    <a:pt x="239" y="533"/>
                  </a:cubicBezTo>
                  <a:cubicBezTo>
                    <a:pt x="244" y="531"/>
                    <a:pt x="248" y="526"/>
                    <a:pt x="248" y="521"/>
                  </a:cubicBezTo>
                  <a:lnTo>
                    <a:pt x="248" y="14"/>
                  </a:lnTo>
                  <a:cubicBezTo>
                    <a:pt x="248" y="7"/>
                    <a:pt x="243" y="1"/>
                    <a:pt x="236" y="1"/>
                  </a:cubicBez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6">
              <a:extLst>
                <a:ext uri="{FF2B5EF4-FFF2-40B4-BE49-F238E27FC236}">
                  <a16:creationId xmlns:a16="http://schemas.microsoft.com/office/drawing/2014/main" id="{118F5487-DFBB-4BDF-83E3-F8DB7F374E77}"/>
                </a:ext>
              </a:extLst>
            </p:cNvPr>
            <p:cNvSpPr>
              <a:spLocks/>
            </p:cNvSpPr>
            <p:nvPr userDrawn="1"/>
          </p:nvSpPr>
          <p:spPr bwMode="auto">
            <a:xfrm>
              <a:off x="6464" y="512"/>
              <a:ext cx="163" cy="433"/>
            </a:xfrm>
            <a:custGeom>
              <a:avLst/>
              <a:gdLst>
                <a:gd name="T0" fmla="*/ 195 w 207"/>
                <a:gd name="T1" fmla="*/ 25 h 549"/>
                <a:gd name="T2" fmla="*/ 207 w 207"/>
                <a:gd name="T3" fmla="*/ 13 h 549"/>
                <a:gd name="T4" fmla="*/ 195 w 207"/>
                <a:gd name="T5" fmla="*/ 0 h 549"/>
                <a:gd name="T6" fmla="*/ 12 w 207"/>
                <a:gd name="T7" fmla="*/ 0 h 549"/>
                <a:gd name="T8" fmla="*/ 0 w 207"/>
                <a:gd name="T9" fmla="*/ 13 h 549"/>
                <a:gd name="T10" fmla="*/ 0 w 207"/>
                <a:gd name="T11" fmla="*/ 537 h 549"/>
                <a:gd name="T12" fmla="*/ 12 w 207"/>
                <a:gd name="T13" fmla="*/ 549 h 549"/>
                <a:gd name="T14" fmla="*/ 25 w 207"/>
                <a:gd name="T15" fmla="*/ 537 h 549"/>
                <a:gd name="T16" fmla="*/ 25 w 207"/>
                <a:gd name="T17" fmla="*/ 249 h 549"/>
                <a:gd name="T18" fmla="*/ 195 w 207"/>
                <a:gd name="T19" fmla="*/ 249 h 549"/>
                <a:gd name="T20" fmla="*/ 207 w 207"/>
                <a:gd name="T21" fmla="*/ 237 h 549"/>
                <a:gd name="T22" fmla="*/ 195 w 207"/>
                <a:gd name="T23" fmla="*/ 224 h 549"/>
                <a:gd name="T24" fmla="*/ 25 w 207"/>
                <a:gd name="T25" fmla="*/ 224 h 549"/>
                <a:gd name="T26" fmla="*/ 25 w 207"/>
                <a:gd name="T27" fmla="*/ 25 h 549"/>
                <a:gd name="T28" fmla="*/ 195 w 207"/>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549">
                  <a:moveTo>
                    <a:pt x="195" y="25"/>
                  </a:moveTo>
                  <a:cubicBezTo>
                    <a:pt x="202" y="25"/>
                    <a:pt x="207" y="20"/>
                    <a:pt x="207" y="13"/>
                  </a:cubicBezTo>
                  <a:cubicBezTo>
                    <a:pt x="207" y="6"/>
                    <a:pt x="202" y="0"/>
                    <a:pt x="195" y="0"/>
                  </a:cubicBezTo>
                  <a:lnTo>
                    <a:pt x="12" y="0"/>
                  </a:lnTo>
                  <a:cubicBezTo>
                    <a:pt x="5" y="0"/>
                    <a:pt x="0" y="6"/>
                    <a:pt x="0" y="13"/>
                  </a:cubicBezTo>
                  <a:lnTo>
                    <a:pt x="0" y="537"/>
                  </a:lnTo>
                  <a:cubicBezTo>
                    <a:pt x="0" y="544"/>
                    <a:pt x="5" y="549"/>
                    <a:pt x="12" y="549"/>
                  </a:cubicBezTo>
                  <a:cubicBezTo>
                    <a:pt x="19" y="549"/>
                    <a:pt x="25" y="544"/>
                    <a:pt x="25" y="537"/>
                  </a:cubicBezTo>
                  <a:lnTo>
                    <a:pt x="25" y="249"/>
                  </a:lnTo>
                  <a:lnTo>
                    <a:pt x="195" y="249"/>
                  </a:lnTo>
                  <a:cubicBezTo>
                    <a:pt x="202" y="249"/>
                    <a:pt x="207" y="243"/>
                    <a:pt x="207" y="237"/>
                  </a:cubicBezTo>
                  <a:cubicBezTo>
                    <a:pt x="207" y="230"/>
                    <a:pt x="202" y="224"/>
                    <a:pt x="195" y="224"/>
                  </a:cubicBezTo>
                  <a:lnTo>
                    <a:pt x="25" y="224"/>
                  </a:lnTo>
                  <a:lnTo>
                    <a:pt x="25" y="25"/>
                  </a:lnTo>
                  <a:lnTo>
                    <a:pt x="195" y="25"/>
                  </a:ln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7">
              <a:extLst>
                <a:ext uri="{FF2B5EF4-FFF2-40B4-BE49-F238E27FC236}">
                  <a16:creationId xmlns:a16="http://schemas.microsoft.com/office/drawing/2014/main" id="{B2ABB7FE-870A-434C-84A3-440804818D42}"/>
                </a:ext>
              </a:extLst>
            </p:cNvPr>
            <p:cNvSpPr>
              <a:spLocks/>
            </p:cNvSpPr>
            <p:nvPr userDrawn="1"/>
          </p:nvSpPr>
          <p:spPr bwMode="auto">
            <a:xfrm>
              <a:off x="6708" y="512"/>
              <a:ext cx="164" cy="433"/>
            </a:xfrm>
            <a:custGeom>
              <a:avLst/>
              <a:gdLst>
                <a:gd name="T0" fmla="*/ 196 w 208"/>
                <a:gd name="T1" fmla="*/ 25 h 549"/>
                <a:gd name="T2" fmla="*/ 208 w 208"/>
                <a:gd name="T3" fmla="*/ 13 h 549"/>
                <a:gd name="T4" fmla="*/ 196 w 208"/>
                <a:gd name="T5" fmla="*/ 0 h 549"/>
                <a:gd name="T6" fmla="*/ 13 w 208"/>
                <a:gd name="T7" fmla="*/ 0 h 549"/>
                <a:gd name="T8" fmla="*/ 0 w 208"/>
                <a:gd name="T9" fmla="*/ 13 h 549"/>
                <a:gd name="T10" fmla="*/ 0 w 208"/>
                <a:gd name="T11" fmla="*/ 537 h 549"/>
                <a:gd name="T12" fmla="*/ 13 w 208"/>
                <a:gd name="T13" fmla="*/ 549 h 549"/>
                <a:gd name="T14" fmla="*/ 25 w 208"/>
                <a:gd name="T15" fmla="*/ 537 h 549"/>
                <a:gd name="T16" fmla="*/ 25 w 208"/>
                <a:gd name="T17" fmla="*/ 249 h 549"/>
                <a:gd name="T18" fmla="*/ 196 w 208"/>
                <a:gd name="T19" fmla="*/ 249 h 549"/>
                <a:gd name="T20" fmla="*/ 208 w 208"/>
                <a:gd name="T21" fmla="*/ 237 h 549"/>
                <a:gd name="T22" fmla="*/ 196 w 208"/>
                <a:gd name="T23" fmla="*/ 224 h 549"/>
                <a:gd name="T24" fmla="*/ 25 w 208"/>
                <a:gd name="T25" fmla="*/ 224 h 549"/>
                <a:gd name="T26" fmla="*/ 25 w 208"/>
                <a:gd name="T27" fmla="*/ 25 h 549"/>
                <a:gd name="T28" fmla="*/ 196 w 208"/>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49">
                  <a:moveTo>
                    <a:pt x="196" y="25"/>
                  </a:moveTo>
                  <a:cubicBezTo>
                    <a:pt x="202" y="25"/>
                    <a:pt x="208" y="20"/>
                    <a:pt x="208" y="13"/>
                  </a:cubicBezTo>
                  <a:cubicBezTo>
                    <a:pt x="208" y="6"/>
                    <a:pt x="202" y="0"/>
                    <a:pt x="196" y="0"/>
                  </a:cubicBezTo>
                  <a:lnTo>
                    <a:pt x="13" y="0"/>
                  </a:lnTo>
                  <a:cubicBezTo>
                    <a:pt x="6" y="0"/>
                    <a:pt x="0" y="6"/>
                    <a:pt x="0" y="13"/>
                  </a:cubicBezTo>
                  <a:lnTo>
                    <a:pt x="0" y="537"/>
                  </a:lnTo>
                  <a:cubicBezTo>
                    <a:pt x="0" y="544"/>
                    <a:pt x="6" y="549"/>
                    <a:pt x="13" y="549"/>
                  </a:cubicBezTo>
                  <a:cubicBezTo>
                    <a:pt x="19" y="549"/>
                    <a:pt x="25" y="544"/>
                    <a:pt x="25" y="537"/>
                  </a:cubicBezTo>
                  <a:lnTo>
                    <a:pt x="25" y="249"/>
                  </a:lnTo>
                  <a:lnTo>
                    <a:pt x="196" y="249"/>
                  </a:lnTo>
                  <a:cubicBezTo>
                    <a:pt x="202" y="249"/>
                    <a:pt x="208" y="243"/>
                    <a:pt x="208" y="237"/>
                  </a:cubicBezTo>
                  <a:cubicBezTo>
                    <a:pt x="208" y="230"/>
                    <a:pt x="202" y="224"/>
                    <a:pt x="196" y="224"/>
                  </a:cubicBezTo>
                  <a:lnTo>
                    <a:pt x="25" y="224"/>
                  </a:lnTo>
                  <a:lnTo>
                    <a:pt x="25" y="25"/>
                  </a:lnTo>
                  <a:lnTo>
                    <a:pt x="196" y="25"/>
                  </a:ln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8">
              <a:extLst>
                <a:ext uri="{FF2B5EF4-FFF2-40B4-BE49-F238E27FC236}">
                  <a16:creationId xmlns:a16="http://schemas.microsoft.com/office/drawing/2014/main" id="{10672B2F-7B03-4811-A681-A5D36B3ABD76}"/>
                </a:ext>
              </a:extLst>
            </p:cNvPr>
            <p:cNvSpPr>
              <a:spLocks/>
            </p:cNvSpPr>
            <p:nvPr userDrawn="1"/>
          </p:nvSpPr>
          <p:spPr bwMode="auto">
            <a:xfrm>
              <a:off x="6148" y="512"/>
              <a:ext cx="239" cy="433"/>
            </a:xfrm>
            <a:custGeom>
              <a:avLst/>
              <a:gdLst>
                <a:gd name="T0" fmla="*/ 160 w 302"/>
                <a:gd name="T1" fmla="*/ 25 h 549"/>
                <a:gd name="T2" fmla="*/ 277 w 302"/>
                <a:gd name="T3" fmla="*/ 150 h 549"/>
                <a:gd name="T4" fmla="*/ 292 w 302"/>
                <a:gd name="T5" fmla="*/ 158 h 549"/>
                <a:gd name="T6" fmla="*/ 300 w 302"/>
                <a:gd name="T7" fmla="*/ 143 h 549"/>
                <a:gd name="T8" fmla="*/ 160 w 302"/>
                <a:gd name="T9" fmla="*/ 0 h 549"/>
                <a:gd name="T10" fmla="*/ 0 w 302"/>
                <a:gd name="T11" fmla="*/ 275 h 549"/>
                <a:gd name="T12" fmla="*/ 160 w 302"/>
                <a:gd name="T13" fmla="*/ 549 h 549"/>
                <a:gd name="T14" fmla="*/ 298 w 302"/>
                <a:gd name="T15" fmla="*/ 415 h 549"/>
                <a:gd name="T16" fmla="*/ 290 w 302"/>
                <a:gd name="T17" fmla="*/ 399 h 549"/>
                <a:gd name="T18" fmla="*/ 274 w 302"/>
                <a:gd name="T19" fmla="*/ 407 h 549"/>
                <a:gd name="T20" fmla="*/ 160 w 302"/>
                <a:gd name="T21" fmla="*/ 525 h 549"/>
                <a:gd name="T22" fmla="*/ 25 w 302"/>
                <a:gd name="T23" fmla="*/ 275 h 549"/>
                <a:gd name="T24" fmla="*/ 160 w 302"/>
                <a:gd name="T25"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49">
                  <a:moveTo>
                    <a:pt x="160" y="25"/>
                  </a:moveTo>
                  <a:cubicBezTo>
                    <a:pt x="207" y="25"/>
                    <a:pt x="252" y="73"/>
                    <a:pt x="277" y="150"/>
                  </a:cubicBezTo>
                  <a:cubicBezTo>
                    <a:pt x="279" y="157"/>
                    <a:pt x="286" y="160"/>
                    <a:pt x="292" y="158"/>
                  </a:cubicBezTo>
                  <a:cubicBezTo>
                    <a:pt x="299" y="156"/>
                    <a:pt x="302" y="149"/>
                    <a:pt x="300" y="143"/>
                  </a:cubicBezTo>
                  <a:cubicBezTo>
                    <a:pt x="272" y="55"/>
                    <a:pt x="219" y="0"/>
                    <a:pt x="160" y="0"/>
                  </a:cubicBezTo>
                  <a:cubicBezTo>
                    <a:pt x="70" y="0"/>
                    <a:pt x="0" y="121"/>
                    <a:pt x="0" y="275"/>
                  </a:cubicBezTo>
                  <a:cubicBezTo>
                    <a:pt x="0" y="429"/>
                    <a:pt x="70" y="549"/>
                    <a:pt x="160" y="549"/>
                  </a:cubicBezTo>
                  <a:cubicBezTo>
                    <a:pt x="217" y="549"/>
                    <a:pt x="269" y="499"/>
                    <a:pt x="298" y="415"/>
                  </a:cubicBezTo>
                  <a:cubicBezTo>
                    <a:pt x="300" y="409"/>
                    <a:pt x="296" y="402"/>
                    <a:pt x="290" y="399"/>
                  </a:cubicBezTo>
                  <a:cubicBezTo>
                    <a:pt x="283" y="397"/>
                    <a:pt x="276" y="401"/>
                    <a:pt x="274" y="407"/>
                  </a:cubicBezTo>
                  <a:cubicBezTo>
                    <a:pt x="249" y="480"/>
                    <a:pt x="205" y="525"/>
                    <a:pt x="160" y="525"/>
                  </a:cubicBezTo>
                  <a:cubicBezTo>
                    <a:pt x="85" y="525"/>
                    <a:pt x="25" y="412"/>
                    <a:pt x="25" y="275"/>
                  </a:cubicBezTo>
                  <a:cubicBezTo>
                    <a:pt x="25" y="137"/>
                    <a:pt x="85" y="25"/>
                    <a:pt x="160" y="25"/>
                  </a:cubicBezTo>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9">
              <a:extLst>
                <a:ext uri="{FF2B5EF4-FFF2-40B4-BE49-F238E27FC236}">
                  <a16:creationId xmlns:a16="http://schemas.microsoft.com/office/drawing/2014/main" id="{8214C598-86AC-48D0-8B08-3952CA3EC102}"/>
                </a:ext>
              </a:extLst>
            </p:cNvPr>
            <p:cNvSpPr>
              <a:spLocks noEditPoints="1"/>
            </p:cNvSpPr>
            <p:nvPr userDrawn="1"/>
          </p:nvSpPr>
          <p:spPr bwMode="auto">
            <a:xfrm>
              <a:off x="5528" y="-412"/>
              <a:ext cx="1654" cy="1651"/>
            </a:xfrm>
            <a:custGeom>
              <a:avLst/>
              <a:gdLst>
                <a:gd name="T0" fmla="*/ 1046 w 2091"/>
                <a:gd name="T1" fmla="*/ 2067 h 2092"/>
                <a:gd name="T2" fmla="*/ 25 w 2091"/>
                <a:gd name="T3" fmla="*/ 1047 h 2092"/>
                <a:gd name="T4" fmla="*/ 2067 w 2091"/>
                <a:gd name="T5" fmla="*/ 1047 h 2092"/>
                <a:gd name="T6" fmla="*/ 1046 w 2091"/>
                <a:gd name="T7" fmla="*/ 2067 h 2092"/>
                <a:gd name="T8" fmla="*/ 1506 w 2091"/>
                <a:gd name="T9" fmla="*/ 567 h 2092"/>
                <a:gd name="T10" fmla="*/ 1913 w 2091"/>
                <a:gd name="T11" fmla="*/ 1022 h 2092"/>
                <a:gd name="T12" fmla="*/ 1506 w 2091"/>
                <a:gd name="T13" fmla="*/ 1022 h 2092"/>
                <a:gd name="T14" fmla="*/ 1506 w 2091"/>
                <a:gd name="T15" fmla="*/ 567 h 2092"/>
                <a:gd name="T16" fmla="*/ 614 w 2091"/>
                <a:gd name="T17" fmla="*/ 567 h 2092"/>
                <a:gd name="T18" fmla="*/ 1020 w 2091"/>
                <a:gd name="T19" fmla="*/ 1022 h 2092"/>
                <a:gd name="T20" fmla="*/ 614 w 2091"/>
                <a:gd name="T21" fmla="*/ 1022 h 2092"/>
                <a:gd name="T22" fmla="*/ 614 w 2091"/>
                <a:gd name="T23" fmla="*/ 567 h 2092"/>
                <a:gd name="T24" fmla="*/ 179 w 2091"/>
                <a:gd name="T25" fmla="*/ 1022 h 2092"/>
                <a:gd name="T26" fmla="*/ 589 w 2091"/>
                <a:gd name="T27" fmla="*/ 563 h 2092"/>
                <a:gd name="T28" fmla="*/ 589 w 2091"/>
                <a:gd name="T29" fmla="*/ 1022 h 2092"/>
                <a:gd name="T30" fmla="*/ 179 w 2091"/>
                <a:gd name="T31" fmla="*/ 1022 h 2092"/>
                <a:gd name="T32" fmla="*/ 1075 w 2091"/>
                <a:gd name="T33" fmla="*/ 1022 h 2092"/>
                <a:gd name="T34" fmla="*/ 1482 w 2091"/>
                <a:gd name="T35" fmla="*/ 567 h 2092"/>
                <a:gd name="T36" fmla="*/ 1482 w 2091"/>
                <a:gd name="T37" fmla="*/ 1022 h 2092"/>
                <a:gd name="T38" fmla="*/ 1075 w 2091"/>
                <a:gd name="T39" fmla="*/ 1022 h 2092"/>
                <a:gd name="T40" fmla="*/ 1046 w 2091"/>
                <a:gd name="T41" fmla="*/ 25 h 2092"/>
                <a:gd name="T42" fmla="*/ 2066 w 2091"/>
                <a:gd name="T43" fmla="*/ 1022 h 2092"/>
                <a:gd name="T44" fmla="*/ 1946 w 2091"/>
                <a:gd name="T45" fmla="*/ 1022 h 2092"/>
                <a:gd name="T46" fmla="*/ 1503 w 2091"/>
                <a:gd name="T47" fmla="*/ 527 h 2092"/>
                <a:gd name="T48" fmla="*/ 1503 w 2091"/>
                <a:gd name="T49" fmla="*/ 526 h 2092"/>
                <a:gd name="T50" fmla="*/ 1502 w 2091"/>
                <a:gd name="T51" fmla="*/ 526 h 2092"/>
                <a:gd name="T52" fmla="*/ 1502 w 2091"/>
                <a:gd name="T53" fmla="*/ 526 h 2092"/>
                <a:gd name="T54" fmla="*/ 1501 w 2091"/>
                <a:gd name="T55" fmla="*/ 525 h 2092"/>
                <a:gd name="T56" fmla="*/ 1499 w 2091"/>
                <a:gd name="T57" fmla="*/ 524 h 2092"/>
                <a:gd name="T58" fmla="*/ 1498 w 2091"/>
                <a:gd name="T59" fmla="*/ 523 h 2092"/>
                <a:gd name="T60" fmla="*/ 1496 w 2091"/>
                <a:gd name="T61" fmla="*/ 523 h 2092"/>
                <a:gd name="T62" fmla="*/ 1494 w 2091"/>
                <a:gd name="T63" fmla="*/ 523 h 2092"/>
                <a:gd name="T64" fmla="*/ 1494 w 2091"/>
                <a:gd name="T65" fmla="*/ 523 h 2092"/>
                <a:gd name="T66" fmla="*/ 1494 w 2091"/>
                <a:gd name="T67" fmla="*/ 523 h 2092"/>
                <a:gd name="T68" fmla="*/ 1492 w 2091"/>
                <a:gd name="T69" fmla="*/ 523 h 2092"/>
                <a:gd name="T70" fmla="*/ 1489 w 2091"/>
                <a:gd name="T71" fmla="*/ 523 h 2092"/>
                <a:gd name="T72" fmla="*/ 1489 w 2091"/>
                <a:gd name="T73" fmla="*/ 524 h 2092"/>
                <a:gd name="T74" fmla="*/ 1487 w 2091"/>
                <a:gd name="T75" fmla="*/ 525 h 2092"/>
                <a:gd name="T76" fmla="*/ 1486 w 2091"/>
                <a:gd name="T77" fmla="*/ 526 h 2092"/>
                <a:gd name="T78" fmla="*/ 1485 w 2091"/>
                <a:gd name="T79" fmla="*/ 526 h 2092"/>
                <a:gd name="T80" fmla="*/ 1485 w 2091"/>
                <a:gd name="T81" fmla="*/ 526 h 2092"/>
                <a:gd name="T82" fmla="*/ 1485 w 2091"/>
                <a:gd name="T83" fmla="*/ 527 h 2092"/>
                <a:gd name="T84" fmla="*/ 1048 w 2091"/>
                <a:gd name="T85" fmla="*/ 1016 h 2092"/>
                <a:gd name="T86" fmla="*/ 610 w 2091"/>
                <a:gd name="T87" fmla="*/ 527 h 2092"/>
                <a:gd name="T88" fmla="*/ 610 w 2091"/>
                <a:gd name="T89" fmla="*/ 526 h 2092"/>
                <a:gd name="T90" fmla="*/ 608 w 2091"/>
                <a:gd name="T91" fmla="*/ 525 h 2092"/>
                <a:gd name="T92" fmla="*/ 606 w 2091"/>
                <a:gd name="T93" fmla="*/ 524 h 2092"/>
                <a:gd name="T94" fmla="*/ 604 w 2091"/>
                <a:gd name="T95" fmla="*/ 523 h 2092"/>
                <a:gd name="T96" fmla="*/ 602 w 2091"/>
                <a:gd name="T97" fmla="*/ 523 h 2092"/>
                <a:gd name="T98" fmla="*/ 601 w 2091"/>
                <a:gd name="T99" fmla="*/ 523 h 2092"/>
                <a:gd name="T100" fmla="*/ 600 w 2091"/>
                <a:gd name="T101" fmla="*/ 523 h 2092"/>
                <a:gd name="T102" fmla="*/ 599 w 2091"/>
                <a:gd name="T103" fmla="*/ 523 h 2092"/>
                <a:gd name="T104" fmla="*/ 588 w 2091"/>
                <a:gd name="T105" fmla="*/ 527 h 2092"/>
                <a:gd name="T106" fmla="*/ 146 w 2091"/>
                <a:gd name="T107" fmla="*/ 1022 h 2092"/>
                <a:gd name="T108" fmla="*/ 25 w 2091"/>
                <a:gd name="T109" fmla="*/ 1022 h 2092"/>
                <a:gd name="T110" fmla="*/ 1046 w 2091"/>
                <a:gd name="T111" fmla="*/ 25 h 2092"/>
                <a:gd name="T112" fmla="*/ 1046 w 2091"/>
                <a:gd name="T113" fmla="*/ 0 h 2092"/>
                <a:gd name="T114" fmla="*/ 0 w 2091"/>
                <a:gd name="T115" fmla="*/ 1046 h 2092"/>
                <a:gd name="T116" fmla="*/ 1046 w 2091"/>
                <a:gd name="T117" fmla="*/ 2092 h 2092"/>
                <a:gd name="T118" fmla="*/ 2091 w 2091"/>
                <a:gd name="T119" fmla="*/ 1046 h 2092"/>
                <a:gd name="T120" fmla="*/ 1046 w 2091"/>
                <a:gd name="T121"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1" h="2092">
                  <a:moveTo>
                    <a:pt x="1046" y="2067"/>
                  </a:moveTo>
                  <a:cubicBezTo>
                    <a:pt x="483" y="2067"/>
                    <a:pt x="25" y="1609"/>
                    <a:pt x="25" y="1047"/>
                  </a:cubicBezTo>
                  <a:lnTo>
                    <a:pt x="2067" y="1047"/>
                  </a:lnTo>
                  <a:cubicBezTo>
                    <a:pt x="2066" y="1609"/>
                    <a:pt x="1608" y="2067"/>
                    <a:pt x="1046" y="2067"/>
                  </a:cubicBezTo>
                  <a:close/>
                  <a:moveTo>
                    <a:pt x="1506" y="567"/>
                  </a:moveTo>
                  <a:lnTo>
                    <a:pt x="1913" y="1022"/>
                  </a:lnTo>
                  <a:lnTo>
                    <a:pt x="1506" y="1022"/>
                  </a:lnTo>
                  <a:lnTo>
                    <a:pt x="1506" y="567"/>
                  </a:lnTo>
                  <a:close/>
                  <a:moveTo>
                    <a:pt x="614" y="567"/>
                  </a:moveTo>
                  <a:lnTo>
                    <a:pt x="1020" y="1022"/>
                  </a:lnTo>
                  <a:lnTo>
                    <a:pt x="614" y="1022"/>
                  </a:lnTo>
                  <a:lnTo>
                    <a:pt x="614" y="567"/>
                  </a:lnTo>
                  <a:close/>
                  <a:moveTo>
                    <a:pt x="179" y="1022"/>
                  </a:moveTo>
                  <a:lnTo>
                    <a:pt x="589" y="563"/>
                  </a:lnTo>
                  <a:lnTo>
                    <a:pt x="589" y="1022"/>
                  </a:lnTo>
                  <a:lnTo>
                    <a:pt x="179" y="1022"/>
                  </a:lnTo>
                  <a:close/>
                  <a:moveTo>
                    <a:pt x="1075" y="1022"/>
                  </a:moveTo>
                  <a:lnTo>
                    <a:pt x="1482" y="567"/>
                  </a:lnTo>
                  <a:lnTo>
                    <a:pt x="1482" y="1022"/>
                  </a:lnTo>
                  <a:lnTo>
                    <a:pt x="1075" y="1022"/>
                  </a:lnTo>
                  <a:close/>
                  <a:moveTo>
                    <a:pt x="1046" y="25"/>
                  </a:moveTo>
                  <a:cubicBezTo>
                    <a:pt x="1601" y="25"/>
                    <a:pt x="2053" y="470"/>
                    <a:pt x="2066" y="1022"/>
                  </a:cubicBezTo>
                  <a:lnTo>
                    <a:pt x="1946" y="1022"/>
                  </a:lnTo>
                  <a:lnTo>
                    <a:pt x="1503" y="527"/>
                  </a:lnTo>
                  <a:cubicBezTo>
                    <a:pt x="1503" y="527"/>
                    <a:pt x="1503" y="527"/>
                    <a:pt x="1503" y="526"/>
                  </a:cubicBezTo>
                  <a:cubicBezTo>
                    <a:pt x="1503" y="526"/>
                    <a:pt x="1502" y="526"/>
                    <a:pt x="1502" y="526"/>
                  </a:cubicBezTo>
                  <a:cubicBezTo>
                    <a:pt x="1502" y="526"/>
                    <a:pt x="1502" y="526"/>
                    <a:pt x="1502" y="526"/>
                  </a:cubicBezTo>
                  <a:cubicBezTo>
                    <a:pt x="1502" y="525"/>
                    <a:pt x="1501" y="525"/>
                    <a:pt x="1501" y="525"/>
                  </a:cubicBezTo>
                  <a:cubicBezTo>
                    <a:pt x="1500" y="524"/>
                    <a:pt x="1499" y="524"/>
                    <a:pt x="1499" y="524"/>
                  </a:cubicBezTo>
                  <a:cubicBezTo>
                    <a:pt x="1499" y="524"/>
                    <a:pt x="1498" y="524"/>
                    <a:pt x="1498" y="523"/>
                  </a:cubicBezTo>
                  <a:cubicBezTo>
                    <a:pt x="1498" y="523"/>
                    <a:pt x="1497" y="523"/>
                    <a:pt x="1496" y="523"/>
                  </a:cubicBezTo>
                  <a:cubicBezTo>
                    <a:pt x="1496" y="523"/>
                    <a:pt x="1495" y="523"/>
                    <a:pt x="1494" y="523"/>
                  </a:cubicBezTo>
                  <a:cubicBezTo>
                    <a:pt x="1494" y="523"/>
                    <a:pt x="1494" y="523"/>
                    <a:pt x="1494" y="523"/>
                  </a:cubicBezTo>
                  <a:cubicBezTo>
                    <a:pt x="1494" y="523"/>
                    <a:pt x="1494" y="523"/>
                    <a:pt x="1494" y="523"/>
                  </a:cubicBezTo>
                  <a:cubicBezTo>
                    <a:pt x="1493" y="523"/>
                    <a:pt x="1492" y="523"/>
                    <a:pt x="1492" y="523"/>
                  </a:cubicBezTo>
                  <a:cubicBezTo>
                    <a:pt x="1491" y="523"/>
                    <a:pt x="1490" y="523"/>
                    <a:pt x="1489" y="523"/>
                  </a:cubicBezTo>
                  <a:cubicBezTo>
                    <a:pt x="1489" y="524"/>
                    <a:pt x="1489" y="524"/>
                    <a:pt x="1489" y="524"/>
                  </a:cubicBezTo>
                  <a:cubicBezTo>
                    <a:pt x="1488" y="524"/>
                    <a:pt x="1488" y="524"/>
                    <a:pt x="1487" y="525"/>
                  </a:cubicBezTo>
                  <a:cubicBezTo>
                    <a:pt x="1487" y="525"/>
                    <a:pt x="1486" y="525"/>
                    <a:pt x="1486" y="526"/>
                  </a:cubicBezTo>
                  <a:cubicBezTo>
                    <a:pt x="1486" y="526"/>
                    <a:pt x="1485" y="526"/>
                    <a:pt x="1485" y="526"/>
                  </a:cubicBezTo>
                  <a:cubicBezTo>
                    <a:pt x="1485" y="526"/>
                    <a:pt x="1485" y="526"/>
                    <a:pt x="1485" y="526"/>
                  </a:cubicBezTo>
                  <a:cubicBezTo>
                    <a:pt x="1485" y="527"/>
                    <a:pt x="1485" y="527"/>
                    <a:pt x="1485" y="527"/>
                  </a:cubicBezTo>
                  <a:lnTo>
                    <a:pt x="1048" y="1016"/>
                  </a:lnTo>
                  <a:lnTo>
                    <a:pt x="610" y="527"/>
                  </a:lnTo>
                  <a:cubicBezTo>
                    <a:pt x="610" y="527"/>
                    <a:pt x="610" y="527"/>
                    <a:pt x="610" y="526"/>
                  </a:cubicBezTo>
                  <a:cubicBezTo>
                    <a:pt x="610" y="526"/>
                    <a:pt x="609" y="525"/>
                    <a:pt x="608" y="525"/>
                  </a:cubicBezTo>
                  <a:cubicBezTo>
                    <a:pt x="607" y="524"/>
                    <a:pt x="607" y="524"/>
                    <a:pt x="606" y="524"/>
                  </a:cubicBezTo>
                  <a:cubicBezTo>
                    <a:pt x="606" y="523"/>
                    <a:pt x="605" y="523"/>
                    <a:pt x="604" y="523"/>
                  </a:cubicBezTo>
                  <a:cubicBezTo>
                    <a:pt x="603" y="523"/>
                    <a:pt x="603" y="523"/>
                    <a:pt x="602" y="523"/>
                  </a:cubicBezTo>
                  <a:cubicBezTo>
                    <a:pt x="601" y="523"/>
                    <a:pt x="601" y="523"/>
                    <a:pt x="601" y="523"/>
                  </a:cubicBezTo>
                  <a:cubicBezTo>
                    <a:pt x="601" y="523"/>
                    <a:pt x="600" y="523"/>
                    <a:pt x="600" y="523"/>
                  </a:cubicBezTo>
                  <a:cubicBezTo>
                    <a:pt x="600" y="523"/>
                    <a:pt x="599" y="523"/>
                    <a:pt x="599" y="523"/>
                  </a:cubicBezTo>
                  <a:cubicBezTo>
                    <a:pt x="595" y="522"/>
                    <a:pt x="591" y="523"/>
                    <a:pt x="588" y="527"/>
                  </a:cubicBezTo>
                  <a:lnTo>
                    <a:pt x="146" y="1022"/>
                  </a:lnTo>
                  <a:lnTo>
                    <a:pt x="25" y="1022"/>
                  </a:lnTo>
                  <a:cubicBezTo>
                    <a:pt x="38" y="470"/>
                    <a:pt x="491" y="25"/>
                    <a:pt x="1046" y="25"/>
                  </a:cubicBezTo>
                  <a:close/>
                  <a:moveTo>
                    <a:pt x="1046" y="0"/>
                  </a:moveTo>
                  <a:cubicBezTo>
                    <a:pt x="469" y="0"/>
                    <a:pt x="0" y="469"/>
                    <a:pt x="0" y="1046"/>
                  </a:cubicBezTo>
                  <a:cubicBezTo>
                    <a:pt x="0" y="1622"/>
                    <a:pt x="469" y="2092"/>
                    <a:pt x="1046" y="2092"/>
                  </a:cubicBezTo>
                  <a:cubicBezTo>
                    <a:pt x="1622" y="2092"/>
                    <a:pt x="2091" y="1622"/>
                    <a:pt x="2091" y="1046"/>
                  </a:cubicBezTo>
                  <a:cubicBezTo>
                    <a:pt x="2091" y="469"/>
                    <a:pt x="1622" y="0"/>
                    <a:pt x="1046" y="0"/>
                  </a:cubicBezTo>
                  <a:close/>
                </a:path>
              </a:pathLst>
            </a:custGeom>
            <a:solidFill>
              <a:srgbClr val="002727">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2" name="Group 4" hidden="1">
            <a:extLst>
              <a:ext uri="{FF2B5EF4-FFF2-40B4-BE49-F238E27FC236}">
                <a16:creationId xmlns:a16="http://schemas.microsoft.com/office/drawing/2014/main" id="{13A6ABB9-EE99-432E-B14C-8ECB93F66D03}"/>
              </a:ext>
            </a:extLst>
          </p:cNvPr>
          <p:cNvGrpSpPr>
            <a:grpSpLocks noChangeAspect="1"/>
          </p:cNvGrpSpPr>
          <p:nvPr userDrawn="1"/>
        </p:nvGrpSpPr>
        <p:grpSpPr bwMode="auto">
          <a:xfrm>
            <a:off x="-1694976" y="5614262"/>
            <a:ext cx="4748156" cy="4739545"/>
            <a:chOff x="5528" y="-412"/>
            <a:chExt cx="1654" cy="1651"/>
          </a:xfrm>
        </p:grpSpPr>
        <p:sp>
          <p:nvSpPr>
            <p:cNvPr id="53" name="Freeform 5">
              <a:extLst>
                <a:ext uri="{FF2B5EF4-FFF2-40B4-BE49-F238E27FC236}">
                  <a16:creationId xmlns:a16="http://schemas.microsoft.com/office/drawing/2014/main" id="{B82379E7-4E12-45A8-90E4-24E6A860DEFD}"/>
                </a:ext>
              </a:extLst>
            </p:cNvPr>
            <p:cNvSpPr>
              <a:spLocks/>
            </p:cNvSpPr>
            <p:nvPr userDrawn="1"/>
          </p:nvSpPr>
          <p:spPr bwMode="auto">
            <a:xfrm>
              <a:off x="5877" y="511"/>
              <a:ext cx="196" cy="421"/>
            </a:xfrm>
            <a:custGeom>
              <a:avLst/>
              <a:gdLst>
                <a:gd name="T0" fmla="*/ 236 w 248"/>
                <a:gd name="T1" fmla="*/ 1 h 533"/>
                <a:gd name="T2" fmla="*/ 224 w 248"/>
                <a:gd name="T3" fmla="*/ 14 h 533"/>
                <a:gd name="T4" fmla="*/ 224 w 248"/>
                <a:gd name="T5" fmla="*/ 462 h 533"/>
                <a:gd name="T6" fmla="*/ 24 w 248"/>
                <a:gd name="T7" fmla="*/ 9 h 533"/>
                <a:gd name="T8" fmla="*/ 10 w 248"/>
                <a:gd name="T9" fmla="*/ 2 h 533"/>
                <a:gd name="T10" fmla="*/ 0 w 248"/>
                <a:gd name="T11" fmla="*/ 14 h 533"/>
                <a:gd name="T12" fmla="*/ 0 w 248"/>
                <a:gd name="T13" fmla="*/ 521 h 533"/>
                <a:gd name="T14" fmla="*/ 12 w 248"/>
                <a:gd name="T15" fmla="*/ 533 h 533"/>
                <a:gd name="T16" fmla="*/ 25 w 248"/>
                <a:gd name="T17" fmla="*/ 521 h 533"/>
                <a:gd name="T18" fmla="*/ 25 w 248"/>
                <a:gd name="T19" fmla="*/ 72 h 533"/>
                <a:gd name="T20" fmla="*/ 225 w 248"/>
                <a:gd name="T21" fmla="*/ 526 h 533"/>
                <a:gd name="T22" fmla="*/ 236 w 248"/>
                <a:gd name="T23" fmla="*/ 533 h 533"/>
                <a:gd name="T24" fmla="*/ 239 w 248"/>
                <a:gd name="T25" fmla="*/ 533 h 533"/>
                <a:gd name="T26" fmla="*/ 248 w 248"/>
                <a:gd name="T27" fmla="*/ 521 h 533"/>
                <a:gd name="T28" fmla="*/ 248 w 248"/>
                <a:gd name="T29" fmla="*/ 14 h 533"/>
                <a:gd name="T30" fmla="*/ 236 w 248"/>
                <a:gd name="T31" fmla="*/ 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533">
                  <a:moveTo>
                    <a:pt x="236" y="1"/>
                  </a:moveTo>
                  <a:cubicBezTo>
                    <a:pt x="229" y="1"/>
                    <a:pt x="224" y="7"/>
                    <a:pt x="224" y="14"/>
                  </a:cubicBezTo>
                  <a:lnTo>
                    <a:pt x="224" y="462"/>
                  </a:lnTo>
                  <a:lnTo>
                    <a:pt x="24" y="9"/>
                  </a:lnTo>
                  <a:cubicBezTo>
                    <a:pt x="21" y="3"/>
                    <a:pt x="16" y="0"/>
                    <a:pt x="10" y="2"/>
                  </a:cubicBezTo>
                  <a:cubicBezTo>
                    <a:pt x="4" y="3"/>
                    <a:pt x="0" y="8"/>
                    <a:pt x="0" y="14"/>
                  </a:cubicBezTo>
                  <a:lnTo>
                    <a:pt x="0" y="521"/>
                  </a:lnTo>
                  <a:cubicBezTo>
                    <a:pt x="0" y="527"/>
                    <a:pt x="6" y="533"/>
                    <a:pt x="12" y="533"/>
                  </a:cubicBezTo>
                  <a:cubicBezTo>
                    <a:pt x="19" y="533"/>
                    <a:pt x="25" y="527"/>
                    <a:pt x="25" y="521"/>
                  </a:cubicBezTo>
                  <a:lnTo>
                    <a:pt x="25" y="72"/>
                  </a:lnTo>
                  <a:lnTo>
                    <a:pt x="225" y="526"/>
                  </a:lnTo>
                  <a:cubicBezTo>
                    <a:pt x="227" y="530"/>
                    <a:pt x="231" y="533"/>
                    <a:pt x="236" y="533"/>
                  </a:cubicBezTo>
                  <a:cubicBezTo>
                    <a:pt x="237" y="533"/>
                    <a:pt x="238" y="533"/>
                    <a:pt x="239" y="533"/>
                  </a:cubicBezTo>
                  <a:cubicBezTo>
                    <a:pt x="244" y="531"/>
                    <a:pt x="248" y="526"/>
                    <a:pt x="248" y="521"/>
                  </a:cubicBezTo>
                  <a:lnTo>
                    <a:pt x="248" y="14"/>
                  </a:lnTo>
                  <a:cubicBezTo>
                    <a:pt x="248" y="7"/>
                    <a:pt x="243" y="1"/>
                    <a:pt x="236" y="1"/>
                  </a:cubicBez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6">
              <a:extLst>
                <a:ext uri="{FF2B5EF4-FFF2-40B4-BE49-F238E27FC236}">
                  <a16:creationId xmlns:a16="http://schemas.microsoft.com/office/drawing/2014/main" id="{B1E6E3F6-C260-4440-9B01-44C5D0CEDD20}"/>
                </a:ext>
              </a:extLst>
            </p:cNvPr>
            <p:cNvSpPr>
              <a:spLocks/>
            </p:cNvSpPr>
            <p:nvPr userDrawn="1"/>
          </p:nvSpPr>
          <p:spPr bwMode="auto">
            <a:xfrm>
              <a:off x="6464" y="512"/>
              <a:ext cx="163" cy="433"/>
            </a:xfrm>
            <a:custGeom>
              <a:avLst/>
              <a:gdLst>
                <a:gd name="T0" fmla="*/ 195 w 207"/>
                <a:gd name="T1" fmla="*/ 25 h 549"/>
                <a:gd name="T2" fmla="*/ 207 w 207"/>
                <a:gd name="T3" fmla="*/ 13 h 549"/>
                <a:gd name="T4" fmla="*/ 195 w 207"/>
                <a:gd name="T5" fmla="*/ 0 h 549"/>
                <a:gd name="T6" fmla="*/ 12 w 207"/>
                <a:gd name="T7" fmla="*/ 0 h 549"/>
                <a:gd name="T8" fmla="*/ 0 w 207"/>
                <a:gd name="T9" fmla="*/ 13 h 549"/>
                <a:gd name="T10" fmla="*/ 0 w 207"/>
                <a:gd name="T11" fmla="*/ 537 h 549"/>
                <a:gd name="T12" fmla="*/ 12 w 207"/>
                <a:gd name="T13" fmla="*/ 549 h 549"/>
                <a:gd name="T14" fmla="*/ 25 w 207"/>
                <a:gd name="T15" fmla="*/ 537 h 549"/>
                <a:gd name="T16" fmla="*/ 25 w 207"/>
                <a:gd name="T17" fmla="*/ 249 h 549"/>
                <a:gd name="T18" fmla="*/ 195 w 207"/>
                <a:gd name="T19" fmla="*/ 249 h 549"/>
                <a:gd name="T20" fmla="*/ 207 w 207"/>
                <a:gd name="T21" fmla="*/ 237 h 549"/>
                <a:gd name="T22" fmla="*/ 195 w 207"/>
                <a:gd name="T23" fmla="*/ 224 h 549"/>
                <a:gd name="T24" fmla="*/ 25 w 207"/>
                <a:gd name="T25" fmla="*/ 224 h 549"/>
                <a:gd name="T26" fmla="*/ 25 w 207"/>
                <a:gd name="T27" fmla="*/ 25 h 549"/>
                <a:gd name="T28" fmla="*/ 195 w 207"/>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549">
                  <a:moveTo>
                    <a:pt x="195" y="25"/>
                  </a:moveTo>
                  <a:cubicBezTo>
                    <a:pt x="202" y="25"/>
                    <a:pt x="207" y="20"/>
                    <a:pt x="207" y="13"/>
                  </a:cubicBezTo>
                  <a:cubicBezTo>
                    <a:pt x="207" y="6"/>
                    <a:pt x="202" y="0"/>
                    <a:pt x="195" y="0"/>
                  </a:cubicBezTo>
                  <a:lnTo>
                    <a:pt x="12" y="0"/>
                  </a:lnTo>
                  <a:cubicBezTo>
                    <a:pt x="5" y="0"/>
                    <a:pt x="0" y="6"/>
                    <a:pt x="0" y="13"/>
                  </a:cubicBezTo>
                  <a:lnTo>
                    <a:pt x="0" y="537"/>
                  </a:lnTo>
                  <a:cubicBezTo>
                    <a:pt x="0" y="544"/>
                    <a:pt x="5" y="549"/>
                    <a:pt x="12" y="549"/>
                  </a:cubicBezTo>
                  <a:cubicBezTo>
                    <a:pt x="19" y="549"/>
                    <a:pt x="25" y="544"/>
                    <a:pt x="25" y="537"/>
                  </a:cubicBezTo>
                  <a:lnTo>
                    <a:pt x="25" y="249"/>
                  </a:lnTo>
                  <a:lnTo>
                    <a:pt x="195" y="249"/>
                  </a:lnTo>
                  <a:cubicBezTo>
                    <a:pt x="202" y="249"/>
                    <a:pt x="207" y="243"/>
                    <a:pt x="207" y="237"/>
                  </a:cubicBezTo>
                  <a:cubicBezTo>
                    <a:pt x="207" y="230"/>
                    <a:pt x="202" y="224"/>
                    <a:pt x="195" y="224"/>
                  </a:cubicBezTo>
                  <a:lnTo>
                    <a:pt x="25" y="224"/>
                  </a:lnTo>
                  <a:lnTo>
                    <a:pt x="25" y="25"/>
                  </a:lnTo>
                  <a:lnTo>
                    <a:pt x="195" y="25"/>
                  </a:ln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7">
              <a:extLst>
                <a:ext uri="{FF2B5EF4-FFF2-40B4-BE49-F238E27FC236}">
                  <a16:creationId xmlns:a16="http://schemas.microsoft.com/office/drawing/2014/main" id="{0269CA4C-0EC0-4F53-A60D-74411F5C2CC4}"/>
                </a:ext>
              </a:extLst>
            </p:cNvPr>
            <p:cNvSpPr>
              <a:spLocks/>
            </p:cNvSpPr>
            <p:nvPr userDrawn="1"/>
          </p:nvSpPr>
          <p:spPr bwMode="auto">
            <a:xfrm>
              <a:off x="6708" y="512"/>
              <a:ext cx="164" cy="433"/>
            </a:xfrm>
            <a:custGeom>
              <a:avLst/>
              <a:gdLst>
                <a:gd name="T0" fmla="*/ 196 w 208"/>
                <a:gd name="T1" fmla="*/ 25 h 549"/>
                <a:gd name="T2" fmla="*/ 208 w 208"/>
                <a:gd name="T3" fmla="*/ 13 h 549"/>
                <a:gd name="T4" fmla="*/ 196 w 208"/>
                <a:gd name="T5" fmla="*/ 0 h 549"/>
                <a:gd name="T6" fmla="*/ 13 w 208"/>
                <a:gd name="T7" fmla="*/ 0 h 549"/>
                <a:gd name="T8" fmla="*/ 0 w 208"/>
                <a:gd name="T9" fmla="*/ 13 h 549"/>
                <a:gd name="T10" fmla="*/ 0 w 208"/>
                <a:gd name="T11" fmla="*/ 537 h 549"/>
                <a:gd name="T12" fmla="*/ 13 w 208"/>
                <a:gd name="T13" fmla="*/ 549 h 549"/>
                <a:gd name="T14" fmla="*/ 25 w 208"/>
                <a:gd name="T15" fmla="*/ 537 h 549"/>
                <a:gd name="T16" fmla="*/ 25 w 208"/>
                <a:gd name="T17" fmla="*/ 249 h 549"/>
                <a:gd name="T18" fmla="*/ 196 w 208"/>
                <a:gd name="T19" fmla="*/ 249 h 549"/>
                <a:gd name="T20" fmla="*/ 208 w 208"/>
                <a:gd name="T21" fmla="*/ 237 h 549"/>
                <a:gd name="T22" fmla="*/ 196 w 208"/>
                <a:gd name="T23" fmla="*/ 224 h 549"/>
                <a:gd name="T24" fmla="*/ 25 w 208"/>
                <a:gd name="T25" fmla="*/ 224 h 549"/>
                <a:gd name="T26" fmla="*/ 25 w 208"/>
                <a:gd name="T27" fmla="*/ 25 h 549"/>
                <a:gd name="T28" fmla="*/ 196 w 208"/>
                <a:gd name="T29"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549">
                  <a:moveTo>
                    <a:pt x="196" y="25"/>
                  </a:moveTo>
                  <a:cubicBezTo>
                    <a:pt x="202" y="25"/>
                    <a:pt x="208" y="20"/>
                    <a:pt x="208" y="13"/>
                  </a:cubicBezTo>
                  <a:cubicBezTo>
                    <a:pt x="208" y="6"/>
                    <a:pt x="202" y="0"/>
                    <a:pt x="196" y="0"/>
                  </a:cubicBezTo>
                  <a:lnTo>
                    <a:pt x="13" y="0"/>
                  </a:lnTo>
                  <a:cubicBezTo>
                    <a:pt x="6" y="0"/>
                    <a:pt x="0" y="6"/>
                    <a:pt x="0" y="13"/>
                  </a:cubicBezTo>
                  <a:lnTo>
                    <a:pt x="0" y="537"/>
                  </a:lnTo>
                  <a:cubicBezTo>
                    <a:pt x="0" y="544"/>
                    <a:pt x="6" y="549"/>
                    <a:pt x="13" y="549"/>
                  </a:cubicBezTo>
                  <a:cubicBezTo>
                    <a:pt x="19" y="549"/>
                    <a:pt x="25" y="544"/>
                    <a:pt x="25" y="537"/>
                  </a:cubicBezTo>
                  <a:lnTo>
                    <a:pt x="25" y="249"/>
                  </a:lnTo>
                  <a:lnTo>
                    <a:pt x="196" y="249"/>
                  </a:lnTo>
                  <a:cubicBezTo>
                    <a:pt x="202" y="249"/>
                    <a:pt x="208" y="243"/>
                    <a:pt x="208" y="237"/>
                  </a:cubicBezTo>
                  <a:cubicBezTo>
                    <a:pt x="208" y="230"/>
                    <a:pt x="202" y="224"/>
                    <a:pt x="196" y="224"/>
                  </a:cubicBezTo>
                  <a:lnTo>
                    <a:pt x="25" y="224"/>
                  </a:lnTo>
                  <a:lnTo>
                    <a:pt x="25" y="25"/>
                  </a:lnTo>
                  <a:lnTo>
                    <a:pt x="196" y="25"/>
                  </a:ln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8">
              <a:extLst>
                <a:ext uri="{FF2B5EF4-FFF2-40B4-BE49-F238E27FC236}">
                  <a16:creationId xmlns:a16="http://schemas.microsoft.com/office/drawing/2014/main" id="{A0FEC822-E20A-4394-816F-8ABEF459018D}"/>
                </a:ext>
              </a:extLst>
            </p:cNvPr>
            <p:cNvSpPr>
              <a:spLocks/>
            </p:cNvSpPr>
            <p:nvPr userDrawn="1"/>
          </p:nvSpPr>
          <p:spPr bwMode="auto">
            <a:xfrm>
              <a:off x="6148" y="512"/>
              <a:ext cx="239" cy="433"/>
            </a:xfrm>
            <a:custGeom>
              <a:avLst/>
              <a:gdLst>
                <a:gd name="T0" fmla="*/ 160 w 302"/>
                <a:gd name="T1" fmla="*/ 25 h 549"/>
                <a:gd name="T2" fmla="*/ 277 w 302"/>
                <a:gd name="T3" fmla="*/ 150 h 549"/>
                <a:gd name="T4" fmla="*/ 292 w 302"/>
                <a:gd name="T5" fmla="*/ 158 h 549"/>
                <a:gd name="T6" fmla="*/ 300 w 302"/>
                <a:gd name="T7" fmla="*/ 143 h 549"/>
                <a:gd name="T8" fmla="*/ 160 w 302"/>
                <a:gd name="T9" fmla="*/ 0 h 549"/>
                <a:gd name="T10" fmla="*/ 0 w 302"/>
                <a:gd name="T11" fmla="*/ 275 h 549"/>
                <a:gd name="T12" fmla="*/ 160 w 302"/>
                <a:gd name="T13" fmla="*/ 549 h 549"/>
                <a:gd name="T14" fmla="*/ 298 w 302"/>
                <a:gd name="T15" fmla="*/ 415 h 549"/>
                <a:gd name="T16" fmla="*/ 290 w 302"/>
                <a:gd name="T17" fmla="*/ 399 h 549"/>
                <a:gd name="T18" fmla="*/ 274 w 302"/>
                <a:gd name="T19" fmla="*/ 407 h 549"/>
                <a:gd name="T20" fmla="*/ 160 w 302"/>
                <a:gd name="T21" fmla="*/ 525 h 549"/>
                <a:gd name="T22" fmla="*/ 25 w 302"/>
                <a:gd name="T23" fmla="*/ 275 h 549"/>
                <a:gd name="T24" fmla="*/ 160 w 302"/>
                <a:gd name="T25" fmla="*/ 25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549">
                  <a:moveTo>
                    <a:pt x="160" y="25"/>
                  </a:moveTo>
                  <a:cubicBezTo>
                    <a:pt x="207" y="25"/>
                    <a:pt x="252" y="73"/>
                    <a:pt x="277" y="150"/>
                  </a:cubicBezTo>
                  <a:cubicBezTo>
                    <a:pt x="279" y="157"/>
                    <a:pt x="286" y="160"/>
                    <a:pt x="292" y="158"/>
                  </a:cubicBezTo>
                  <a:cubicBezTo>
                    <a:pt x="299" y="156"/>
                    <a:pt x="302" y="149"/>
                    <a:pt x="300" y="143"/>
                  </a:cubicBezTo>
                  <a:cubicBezTo>
                    <a:pt x="272" y="55"/>
                    <a:pt x="219" y="0"/>
                    <a:pt x="160" y="0"/>
                  </a:cubicBezTo>
                  <a:cubicBezTo>
                    <a:pt x="70" y="0"/>
                    <a:pt x="0" y="121"/>
                    <a:pt x="0" y="275"/>
                  </a:cubicBezTo>
                  <a:cubicBezTo>
                    <a:pt x="0" y="429"/>
                    <a:pt x="70" y="549"/>
                    <a:pt x="160" y="549"/>
                  </a:cubicBezTo>
                  <a:cubicBezTo>
                    <a:pt x="217" y="549"/>
                    <a:pt x="269" y="499"/>
                    <a:pt x="298" y="415"/>
                  </a:cubicBezTo>
                  <a:cubicBezTo>
                    <a:pt x="300" y="409"/>
                    <a:pt x="296" y="402"/>
                    <a:pt x="290" y="399"/>
                  </a:cubicBezTo>
                  <a:cubicBezTo>
                    <a:pt x="283" y="397"/>
                    <a:pt x="276" y="401"/>
                    <a:pt x="274" y="407"/>
                  </a:cubicBezTo>
                  <a:cubicBezTo>
                    <a:pt x="249" y="480"/>
                    <a:pt x="205" y="525"/>
                    <a:pt x="160" y="525"/>
                  </a:cubicBezTo>
                  <a:cubicBezTo>
                    <a:pt x="85" y="525"/>
                    <a:pt x="25" y="412"/>
                    <a:pt x="25" y="275"/>
                  </a:cubicBezTo>
                  <a:cubicBezTo>
                    <a:pt x="25" y="137"/>
                    <a:pt x="85" y="25"/>
                    <a:pt x="160" y="25"/>
                  </a:cubicBezTo>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9">
              <a:extLst>
                <a:ext uri="{FF2B5EF4-FFF2-40B4-BE49-F238E27FC236}">
                  <a16:creationId xmlns:a16="http://schemas.microsoft.com/office/drawing/2014/main" id="{EA098589-144D-4CE3-A703-23B1D3098D56}"/>
                </a:ext>
              </a:extLst>
            </p:cNvPr>
            <p:cNvSpPr>
              <a:spLocks noEditPoints="1"/>
            </p:cNvSpPr>
            <p:nvPr userDrawn="1"/>
          </p:nvSpPr>
          <p:spPr bwMode="auto">
            <a:xfrm>
              <a:off x="5528" y="-412"/>
              <a:ext cx="1654" cy="1651"/>
            </a:xfrm>
            <a:custGeom>
              <a:avLst/>
              <a:gdLst>
                <a:gd name="T0" fmla="*/ 1046 w 2091"/>
                <a:gd name="T1" fmla="*/ 2067 h 2092"/>
                <a:gd name="T2" fmla="*/ 25 w 2091"/>
                <a:gd name="T3" fmla="*/ 1047 h 2092"/>
                <a:gd name="T4" fmla="*/ 2067 w 2091"/>
                <a:gd name="T5" fmla="*/ 1047 h 2092"/>
                <a:gd name="T6" fmla="*/ 1046 w 2091"/>
                <a:gd name="T7" fmla="*/ 2067 h 2092"/>
                <a:gd name="T8" fmla="*/ 1506 w 2091"/>
                <a:gd name="T9" fmla="*/ 567 h 2092"/>
                <a:gd name="T10" fmla="*/ 1913 w 2091"/>
                <a:gd name="T11" fmla="*/ 1022 h 2092"/>
                <a:gd name="T12" fmla="*/ 1506 w 2091"/>
                <a:gd name="T13" fmla="*/ 1022 h 2092"/>
                <a:gd name="T14" fmla="*/ 1506 w 2091"/>
                <a:gd name="T15" fmla="*/ 567 h 2092"/>
                <a:gd name="T16" fmla="*/ 614 w 2091"/>
                <a:gd name="T17" fmla="*/ 567 h 2092"/>
                <a:gd name="T18" fmla="*/ 1020 w 2091"/>
                <a:gd name="T19" fmla="*/ 1022 h 2092"/>
                <a:gd name="T20" fmla="*/ 614 w 2091"/>
                <a:gd name="T21" fmla="*/ 1022 h 2092"/>
                <a:gd name="T22" fmla="*/ 614 w 2091"/>
                <a:gd name="T23" fmla="*/ 567 h 2092"/>
                <a:gd name="T24" fmla="*/ 179 w 2091"/>
                <a:gd name="T25" fmla="*/ 1022 h 2092"/>
                <a:gd name="T26" fmla="*/ 589 w 2091"/>
                <a:gd name="T27" fmla="*/ 563 h 2092"/>
                <a:gd name="T28" fmla="*/ 589 w 2091"/>
                <a:gd name="T29" fmla="*/ 1022 h 2092"/>
                <a:gd name="T30" fmla="*/ 179 w 2091"/>
                <a:gd name="T31" fmla="*/ 1022 h 2092"/>
                <a:gd name="T32" fmla="*/ 1075 w 2091"/>
                <a:gd name="T33" fmla="*/ 1022 h 2092"/>
                <a:gd name="T34" fmla="*/ 1482 w 2091"/>
                <a:gd name="T35" fmla="*/ 567 h 2092"/>
                <a:gd name="T36" fmla="*/ 1482 w 2091"/>
                <a:gd name="T37" fmla="*/ 1022 h 2092"/>
                <a:gd name="T38" fmla="*/ 1075 w 2091"/>
                <a:gd name="T39" fmla="*/ 1022 h 2092"/>
                <a:gd name="T40" fmla="*/ 1046 w 2091"/>
                <a:gd name="T41" fmla="*/ 25 h 2092"/>
                <a:gd name="T42" fmla="*/ 2066 w 2091"/>
                <a:gd name="T43" fmla="*/ 1022 h 2092"/>
                <a:gd name="T44" fmla="*/ 1946 w 2091"/>
                <a:gd name="T45" fmla="*/ 1022 h 2092"/>
                <a:gd name="T46" fmla="*/ 1503 w 2091"/>
                <a:gd name="T47" fmla="*/ 527 h 2092"/>
                <a:gd name="T48" fmla="*/ 1503 w 2091"/>
                <a:gd name="T49" fmla="*/ 526 h 2092"/>
                <a:gd name="T50" fmla="*/ 1502 w 2091"/>
                <a:gd name="T51" fmla="*/ 526 h 2092"/>
                <a:gd name="T52" fmla="*/ 1502 w 2091"/>
                <a:gd name="T53" fmla="*/ 526 h 2092"/>
                <a:gd name="T54" fmla="*/ 1501 w 2091"/>
                <a:gd name="T55" fmla="*/ 525 h 2092"/>
                <a:gd name="T56" fmla="*/ 1499 w 2091"/>
                <a:gd name="T57" fmla="*/ 524 h 2092"/>
                <a:gd name="T58" fmla="*/ 1498 w 2091"/>
                <a:gd name="T59" fmla="*/ 523 h 2092"/>
                <a:gd name="T60" fmla="*/ 1496 w 2091"/>
                <a:gd name="T61" fmla="*/ 523 h 2092"/>
                <a:gd name="T62" fmla="*/ 1494 w 2091"/>
                <a:gd name="T63" fmla="*/ 523 h 2092"/>
                <a:gd name="T64" fmla="*/ 1494 w 2091"/>
                <a:gd name="T65" fmla="*/ 523 h 2092"/>
                <a:gd name="T66" fmla="*/ 1494 w 2091"/>
                <a:gd name="T67" fmla="*/ 523 h 2092"/>
                <a:gd name="T68" fmla="*/ 1492 w 2091"/>
                <a:gd name="T69" fmla="*/ 523 h 2092"/>
                <a:gd name="T70" fmla="*/ 1489 w 2091"/>
                <a:gd name="T71" fmla="*/ 523 h 2092"/>
                <a:gd name="T72" fmla="*/ 1489 w 2091"/>
                <a:gd name="T73" fmla="*/ 524 h 2092"/>
                <a:gd name="T74" fmla="*/ 1487 w 2091"/>
                <a:gd name="T75" fmla="*/ 525 h 2092"/>
                <a:gd name="T76" fmla="*/ 1486 w 2091"/>
                <a:gd name="T77" fmla="*/ 526 h 2092"/>
                <a:gd name="T78" fmla="*/ 1485 w 2091"/>
                <a:gd name="T79" fmla="*/ 526 h 2092"/>
                <a:gd name="T80" fmla="*/ 1485 w 2091"/>
                <a:gd name="T81" fmla="*/ 526 h 2092"/>
                <a:gd name="T82" fmla="*/ 1485 w 2091"/>
                <a:gd name="T83" fmla="*/ 527 h 2092"/>
                <a:gd name="T84" fmla="*/ 1048 w 2091"/>
                <a:gd name="T85" fmla="*/ 1016 h 2092"/>
                <a:gd name="T86" fmla="*/ 610 w 2091"/>
                <a:gd name="T87" fmla="*/ 527 h 2092"/>
                <a:gd name="T88" fmla="*/ 610 w 2091"/>
                <a:gd name="T89" fmla="*/ 526 h 2092"/>
                <a:gd name="T90" fmla="*/ 608 w 2091"/>
                <a:gd name="T91" fmla="*/ 525 h 2092"/>
                <a:gd name="T92" fmla="*/ 606 w 2091"/>
                <a:gd name="T93" fmla="*/ 524 h 2092"/>
                <a:gd name="T94" fmla="*/ 604 w 2091"/>
                <a:gd name="T95" fmla="*/ 523 h 2092"/>
                <a:gd name="T96" fmla="*/ 602 w 2091"/>
                <a:gd name="T97" fmla="*/ 523 h 2092"/>
                <a:gd name="T98" fmla="*/ 601 w 2091"/>
                <a:gd name="T99" fmla="*/ 523 h 2092"/>
                <a:gd name="T100" fmla="*/ 600 w 2091"/>
                <a:gd name="T101" fmla="*/ 523 h 2092"/>
                <a:gd name="T102" fmla="*/ 599 w 2091"/>
                <a:gd name="T103" fmla="*/ 523 h 2092"/>
                <a:gd name="T104" fmla="*/ 588 w 2091"/>
                <a:gd name="T105" fmla="*/ 527 h 2092"/>
                <a:gd name="T106" fmla="*/ 146 w 2091"/>
                <a:gd name="T107" fmla="*/ 1022 h 2092"/>
                <a:gd name="T108" fmla="*/ 25 w 2091"/>
                <a:gd name="T109" fmla="*/ 1022 h 2092"/>
                <a:gd name="T110" fmla="*/ 1046 w 2091"/>
                <a:gd name="T111" fmla="*/ 25 h 2092"/>
                <a:gd name="T112" fmla="*/ 1046 w 2091"/>
                <a:gd name="T113" fmla="*/ 0 h 2092"/>
                <a:gd name="T114" fmla="*/ 0 w 2091"/>
                <a:gd name="T115" fmla="*/ 1046 h 2092"/>
                <a:gd name="T116" fmla="*/ 1046 w 2091"/>
                <a:gd name="T117" fmla="*/ 2092 h 2092"/>
                <a:gd name="T118" fmla="*/ 2091 w 2091"/>
                <a:gd name="T119" fmla="*/ 1046 h 2092"/>
                <a:gd name="T120" fmla="*/ 1046 w 2091"/>
                <a:gd name="T121"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1" h="2092">
                  <a:moveTo>
                    <a:pt x="1046" y="2067"/>
                  </a:moveTo>
                  <a:cubicBezTo>
                    <a:pt x="483" y="2067"/>
                    <a:pt x="25" y="1609"/>
                    <a:pt x="25" y="1047"/>
                  </a:cubicBezTo>
                  <a:lnTo>
                    <a:pt x="2067" y="1047"/>
                  </a:lnTo>
                  <a:cubicBezTo>
                    <a:pt x="2066" y="1609"/>
                    <a:pt x="1608" y="2067"/>
                    <a:pt x="1046" y="2067"/>
                  </a:cubicBezTo>
                  <a:close/>
                  <a:moveTo>
                    <a:pt x="1506" y="567"/>
                  </a:moveTo>
                  <a:lnTo>
                    <a:pt x="1913" y="1022"/>
                  </a:lnTo>
                  <a:lnTo>
                    <a:pt x="1506" y="1022"/>
                  </a:lnTo>
                  <a:lnTo>
                    <a:pt x="1506" y="567"/>
                  </a:lnTo>
                  <a:close/>
                  <a:moveTo>
                    <a:pt x="614" y="567"/>
                  </a:moveTo>
                  <a:lnTo>
                    <a:pt x="1020" y="1022"/>
                  </a:lnTo>
                  <a:lnTo>
                    <a:pt x="614" y="1022"/>
                  </a:lnTo>
                  <a:lnTo>
                    <a:pt x="614" y="567"/>
                  </a:lnTo>
                  <a:close/>
                  <a:moveTo>
                    <a:pt x="179" y="1022"/>
                  </a:moveTo>
                  <a:lnTo>
                    <a:pt x="589" y="563"/>
                  </a:lnTo>
                  <a:lnTo>
                    <a:pt x="589" y="1022"/>
                  </a:lnTo>
                  <a:lnTo>
                    <a:pt x="179" y="1022"/>
                  </a:lnTo>
                  <a:close/>
                  <a:moveTo>
                    <a:pt x="1075" y="1022"/>
                  </a:moveTo>
                  <a:lnTo>
                    <a:pt x="1482" y="567"/>
                  </a:lnTo>
                  <a:lnTo>
                    <a:pt x="1482" y="1022"/>
                  </a:lnTo>
                  <a:lnTo>
                    <a:pt x="1075" y="1022"/>
                  </a:lnTo>
                  <a:close/>
                  <a:moveTo>
                    <a:pt x="1046" y="25"/>
                  </a:moveTo>
                  <a:cubicBezTo>
                    <a:pt x="1601" y="25"/>
                    <a:pt x="2053" y="470"/>
                    <a:pt x="2066" y="1022"/>
                  </a:cubicBezTo>
                  <a:lnTo>
                    <a:pt x="1946" y="1022"/>
                  </a:lnTo>
                  <a:lnTo>
                    <a:pt x="1503" y="527"/>
                  </a:lnTo>
                  <a:cubicBezTo>
                    <a:pt x="1503" y="527"/>
                    <a:pt x="1503" y="527"/>
                    <a:pt x="1503" y="526"/>
                  </a:cubicBezTo>
                  <a:cubicBezTo>
                    <a:pt x="1503" y="526"/>
                    <a:pt x="1502" y="526"/>
                    <a:pt x="1502" y="526"/>
                  </a:cubicBezTo>
                  <a:cubicBezTo>
                    <a:pt x="1502" y="526"/>
                    <a:pt x="1502" y="526"/>
                    <a:pt x="1502" y="526"/>
                  </a:cubicBezTo>
                  <a:cubicBezTo>
                    <a:pt x="1502" y="525"/>
                    <a:pt x="1501" y="525"/>
                    <a:pt x="1501" y="525"/>
                  </a:cubicBezTo>
                  <a:cubicBezTo>
                    <a:pt x="1500" y="524"/>
                    <a:pt x="1499" y="524"/>
                    <a:pt x="1499" y="524"/>
                  </a:cubicBezTo>
                  <a:cubicBezTo>
                    <a:pt x="1499" y="524"/>
                    <a:pt x="1498" y="524"/>
                    <a:pt x="1498" y="523"/>
                  </a:cubicBezTo>
                  <a:cubicBezTo>
                    <a:pt x="1498" y="523"/>
                    <a:pt x="1497" y="523"/>
                    <a:pt x="1496" y="523"/>
                  </a:cubicBezTo>
                  <a:cubicBezTo>
                    <a:pt x="1496" y="523"/>
                    <a:pt x="1495" y="523"/>
                    <a:pt x="1494" y="523"/>
                  </a:cubicBezTo>
                  <a:cubicBezTo>
                    <a:pt x="1494" y="523"/>
                    <a:pt x="1494" y="523"/>
                    <a:pt x="1494" y="523"/>
                  </a:cubicBezTo>
                  <a:cubicBezTo>
                    <a:pt x="1494" y="523"/>
                    <a:pt x="1494" y="523"/>
                    <a:pt x="1494" y="523"/>
                  </a:cubicBezTo>
                  <a:cubicBezTo>
                    <a:pt x="1493" y="523"/>
                    <a:pt x="1492" y="523"/>
                    <a:pt x="1492" y="523"/>
                  </a:cubicBezTo>
                  <a:cubicBezTo>
                    <a:pt x="1491" y="523"/>
                    <a:pt x="1490" y="523"/>
                    <a:pt x="1489" y="523"/>
                  </a:cubicBezTo>
                  <a:cubicBezTo>
                    <a:pt x="1489" y="524"/>
                    <a:pt x="1489" y="524"/>
                    <a:pt x="1489" y="524"/>
                  </a:cubicBezTo>
                  <a:cubicBezTo>
                    <a:pt x="1488" y="524"/>
                    <a:pt x="1488" y="524"/>
                    <a:pt x="1487" y="525"/>
                  </a:cubicBezTo>
                  <a:cubicBezTo>
                    <a:pt x="1487" y="525"/>
                    <a:pt x="1486" y="525"/>
                    <a:pt x="1486" y="526"/>
                  </a:cubicBezTo>
                  <a:cubicBezTo>
                    <a:pt x="1486" y="526"/>
                    <a:pt x="1485" y="526"/>
                    <a:pt x="1485" y="526"/>
                  </a:cubicBezTo>
                  <a:cubicBezTo>
                    <a:pt x="1485" y="526"/>
                    <a:pt x="1485" y="526"/>
                    <a:pt x="1485" y="526"/>
                  </a:cubicBezTo>
                  <a:cubicBezTo>
                    <a:pt x="1485" y="527"/>
                    <a:pt x="1485" y="527"/>
                    <a:pt x="1485" y="527"/>
                  </a:cubicBezTo>
                  <a:lnTo>
                    <a:pt x="1048" y="1016"/>
                  </a:lnTo>
                  <a:lnTo>
                    <a:pt x="610" y="527"/>
                  </a:lnTo>
                  <a:cubicBezTo>
                    <a:pt x="610" y="527"/>
                    <a:pt x="610" y="527"/>
                    <a:pt x="610" y="526"/>
                  </a:cubicBezTo>
                  <a:cubicBezTo>
                    <a:pt x="610" y="526"/>
                    <a:pt x="609" y="525"/>
                    <a:pt x="608" y="525"/>
                  </a:cubicBezTo>
                  <a:cubicBezTo>
                    <a:pt x="607" y="524"/>
                    <a:pt x="607" y="524"/>
                    <a:pt x="606" y="524"/>
                  </a:cubicBezTo>
                  <a:cubicBezTo>
                    <a:pt x="606" y="523"/>
                    <a:pt x="605" y="523"/>
                    <a:pt x="604" y="523"/>
                  </a:cubicBezTo>
                  <a:cubicBezTo>
                    <a:pt x="603" y="523"/>
                    <a:pt x="603" y="523"/>
                    <a:pt x="602" y="523"/>
                  </a:cubicBezTo>
                  <a:cubicBezTo>
                    <a:pt x="601" y="523"/>
                    <a:pt x="601" y="523"/>
                    <a:pt x="601" y="523"/>
                  </a:cubicBezTo>
                  <a:cubicBezTo>
                    <a:pt x="601" y="523"/>
                    <a:pt x="600" y="523"/>
                    <a:pt x="600" y="523"/>
                  </a:cubicBezTo>
                  <a:cubicBezTo>
                    <a:pt x="600" y="523"/>
                    <a:pt x="599" y="523"/>
                    <a:pt x="599" y="523"/>
                  </a:cubicBezTo>
                  <a:cubicBezTo>
                    <a:pt x="595" y="522"/>
                    <a:pt x="591" y="523"/>
                    <a:pt x="588" y="527"/>
                  </a:cubicBezTo>
                  <a:lnTo>
                    <a:pt x="146" y="1022"/>
                  </a:lnTo>
                  <a:lnTo>
                    <a:pt x="25" y="1022"/>
                  </a:lnTo>
                  <a:cubicBezTo>
                    <a:pt x="38" y="470"/>
                    <a:pt x="491" y="25"/>
                    <a:pt x="1046" y="25"/>
                  </a:cubicBezTo>
                  <a:close/>
                  <a:moveTo>
                    <a:pt x="1046" y="0"/>
                  </a:moveTo>
                  <a:cubicBezTo>
                    <a:pt x="469" y="0"/>
                    <a:pt x="0" y="469"/>
                    <a:pt x="0" y="1046"/>
                  </a:cubicBezTo>
                  <a:cubicBezTo>
                    <a:pt x="0" y="1622"/>
                    <a:pt x="469" y="2092"/>
                    <a:pt x="1046" y="2092"/>
                  </a:cubicBezTo>
                  <a:cubicBezTo>
                    <a:pt x="1622" y="2092"/>
                    <a:pt x="2091" y="1622"/>
                    <a:pt x="2091" y="1046"/>
                  </a:cubicBezTo>
                  <a:cubicBezTo>
                    <a:pt x="2091" y="469"/>
                    <a:pt x="1622" y="0"/>
                    <a:pt x="1046" y="0"/>
                  </a:cubicBezTo>
                  <a:close/>
                </a:path>
              </a:pathLst>
            </a:custGeom>
            <a:solidFill>
              <a:srgbClr val="427472">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7318297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ucph.padlet.org/slobodankadimova/cnkzbs2wejbfnux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99FD3-B2D0-4EF3-8443-B52761A7FB2F}"/>
              </a:ext>
            </a:extLst>
          </p:cNvPr>
          <p:cNvSpPr>
            <a:spLocks noGrp="1"/>
          </p:cNvSpPr>
          <p:nvPr>
            <p:ph type="ctrTitle"/>
          </p:nvPr>
        </p:nvSpPr>
        <p:spPr/>
        <p:txBody>
          <a:bodyPr/>
          <a:lstStyle/>
          <a:p>
            <a:r>
              <a:rPr lang="en-GB" dirty="0"/>
              <a:t>Det </a:t>
            </a:r>
            <a:r>
              <a:rPr lang="en-GB" dirty="0" err="1"/>
              <a:t>Nationale</a:t>
            </a:r>
            <a:r>
              <a:rPr lang="en-GB" dirty="0"/>
              <a:t> </a:t>
            </a:r>
            <a:r>
              <a:rPr lang="en-GB" dirty="0" err="1"/>
              <a:t>Center</a:t>
            </a:r>
            <a:r>
              <a:rPr lang="en-GB" dirty="0"/>
              <a:t> for </a:t>
            </a:r>
            <a:r>
              <a:rPr lang="en-GB" dirty="0" err="1"/>
              <a:t>Fremmedsprog</a:t>
            </a:r>
            <a:endParaRPr lang="en-GB" dirty="0"/>
          </a:p>
        </p:txBody>
      </p:sp>
    </p:spTree>
    <p:extLst>
      <p:ext uri="{BB962C8B-B14F-4D97-AF65-F5344CB8AC3E}">
        <p14:creationId xmlns:p14="http://schemas.microsoft.com/office/powerpoint/2010/main" val="173898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89930" y="4135908"/>
            <a:ext cx="1726685" cy="1719011"/>
          </a:xfrm>
          <a:prstGeom prst="rect">
            <a:avLst/>
          </a:prstGeom>
        </p:spPr>
      </p:pic>
      <p:sp>
        <p:nvSpPr>
          <p:cNvPr id="2" name="Title 1"/>
          <p:cNvSpPr>
            <a:spLocks noGrp="1"/>
          </p:cNvSpPr>
          <p:nvPr>
            <p:ph type="title"/>
          </p:nvPr>
        </p:nvSpPr>
        <p:spPr/>
        <p:txBody>
          <a:bodyPr/>
          <a:lstStyle/>
          <a:p>
            <a:r>
              <a:rPr lang="en-GB" dirty="0" err="1"/>
              <a:t>Padlet</a:t>
            </a:r>
            <a:r>
              <a:rPr lang="en-GB" dirty="0"/>
              <a:t> - </a:t>
            </a:r>
            <a:r>
              <a:rPr lang="en-GB" dirty="0" err="1"/>
              <a:t>introduktioner</a:t>
            </a:r>
            <a:endParaRPr lang="en-GB" dirty="0"/>
          </a:p>
        </p:txBody>
      </p:sp>
      <p:sp>
        <p:nvSpPr>
          <p:cNvPr id="3" name="Content Placeholder 2"/>
          <p:cNvSpPr>
            <a:spLocks noGrp="1"/>
          </p:cNvSpPr>
          <p:nvPr>
            <p:ph idx="1"/>
          </p:nvPr>
        </p:nvSpPr>
        <p:spPr>
          <a:xfrm>
            <a:off x="1061151" y="1485900"/>
            <a:ext cx="8555037" cy="3767192"/>
          </a:xfrm>
        </p:spPr>
        <p:style>
          <a:lnRef idx="3">
            <a:schemeClr val="lt1"/>
          </a:lnRef>
          <a:fillRef idx="1">
            <a:schemeClr val="accent2"/>
          </a:fillRef>
          <a:effectRef idx="1">
            <a:schemeClr val="accent2"/>
          </a:effectRef>
          <a:fontRef idx="minor">
            <a:schemeClr val="lt1"/>
          </a:fontRef>
        </p:style>
        <p:txBody>
          <a:bodyPr/>
          <a:lstStyle/>
          <a:p>
            <a:r>
              <a:rPr lang="da-DK" sz="3600" dirty="0"/>
              <a:t>Hvis du ikke allerede har gjort det, skal du præsentere dig selv i vores </a:t>
            </a:r>
            <a:r>
              <a:rPr lang="da-DK" sz="3600" dirty="0">
                <a:hlinkClick r:id="rId4"/>
              </a:rPr>
              <a:t>Workshop Padlet.</a:t>
            </a:r>
            <a:endParaRPr lang="da-DK" sz="3600" dirty="0"/>
          </a:p>
          <a:p>
            <a:endParaRPr lang="da-DK" sz="3600" dirty="0"/>
          </a:p>
          <a:p>
            <a:r>
              <a:rPr lang="en-GB" sz="3600" dirty="0"/>
              <a:t>https://ucph.padlet.org/slobodankadimova/cnkzbs2wejbfnuxr</a:t>
            </a:r>
          </a:p>
        </p:txBody>
      </p:sp>
    </p:spTree>
    <p:extLst>
      <p:ext uri="{BB962C8B-B14F-4D97-AF65-F5344CB8AC3E}">
        <p14:creationId xmlns:p14="http://schemas.microsoft.com/office/powerpoint/2010/main" val="821017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07" y="115453"/>
            <a:ext cx="11012488" cy="865186"/>
          </a:xfrm>
        </p:spPr>
        <p:txBody>
          <a:bodyPr/>
          <a:lstStyle/>
          <a:p>
            <a:r>
              <a:rPr lang="da-DK" dirty="0"/>
              <a:t>Program</a:t>
            </a:r>
          </a:p>
        </p:txBody>
      </p:sp>
      <p:sp>
        <p:nvSpPr>
          <p:cNvPr id="3" name="Content Placeholder 2"/>
          <p:cNvSpPr>
            <a:spLocks noGrp="1"/>
          </p:cNvSpPr>
          <p:nvPr>
            <p:ph idx="1"/>
          </p:nvPr>
        </p:nvSpPr>
        <p:spPr>
          <a:xfrm>
            <a:off x="693179" y="981404"/>
            <a:ext cx="11105733" cy="5160629"/>
          </a:xfrm>
        </p:spPr>
        <p:txBody>
          <a:bodyPr>
            <a:noAutofit/>
          </a:bodyPr>
          <a:lstStyle/>
          <a:p>
            <a:pPr marL="0" indent="0">
              <a:buNone/>
              <a:tabLst>
                <a:tab pos="2155825" algn="l"/>
              </a:tabLst>
            </a:pPr>
            <a:r>
              <a:rPr lang="da-DK" sz="2400" dirty="0">
                <a:solidFill>
                  <a:schemeClr val="bg1">
                    <a:lumMod val="85000"/>
                  </a:schemeClr>
                </a:solidFill>
              </a:rPr>
              <a:t>kl. 9.45 - 10.00	Kaffe og te</a:t>
            </a:r>
          </a:p>
          <a:p>
            <a:pPr marL="0" indent="0">
              <a:buNone/>
              <a:tabLst>
                <a:tab pos="2155825" algn="l"/>
              </a:tabLst>
            </a:pPr>
            <a:r>
              <a:rPr lang="da-DK" sz="2400" dirty="0">
                <a:solidFill>
                  <a:schemeClr val="bg1">
                    <a:lumMod val="85000"/>
                  </a:schemeClr>
                </a:solidFill>
              </a:rPr>
              <a:t>kl. 10.00 - 10.20 	Introduktion til projektet og kort oplæg om feedback og evaluering</a:t>
            </a:r>
          </a:p>
          <a:p>
            <a:pPr marL="0" indent="0">
              <a:buNone/>
              <a:tabLst>
                <a:tab pos="2155825" algn="l"/>
              </a:tabLst>
            </a:pPr>
            <a:r>
              <a:rPr lang="da-DK" sz="2400" dirty="0">
                <a:solidFill>
                  <a:schemeClr val="bg1">
                    <a:lumMod val="85000"/>
                  </a:schemeClr>
                </a:solidFill>
              </a:rPr>
              <a:t>kl. 10.20 - 10.40 	 En kort præsentationsrunde</a:t>
            </a:r>
            <a:endParaRPr lang="da-DK" sz="2400" b="0" dirty="0">
              <a:solidFill>
                <a:schemeClr val="bg1">
                  <a:lumMod val="85000"/>
                </a:schemeClr>
              </a:solidFill>
              <a:effectLst/>
            </a:endParaRPr>
          </a:p>
          <a:p>
            <a:pPr marL="0" indent="0">
              <a:buNone/>
              <a:tabLst>
                <a:tab pos="2155825" algn="l"/>
              </a:tabLst>
            </a:pPr>
            <a:r>
              <a:rPr lang="da-DK" sz="2400" dirty="0">
                <a:solidFill>
                  <a:schemeClr val="accent1"/>
                </a:solidFill>
              </a:rPr>
              <a:t>kl. 10.40 - 12.00 	Udvalgte problemstillinger fra interviews drøftes i grupper 		og i plenum</a:t>
            </a:r>
            <a:endParaRPr lang="da-DK" sz="2400" b="0" dirty="0">
              <a:solidFill>
                <a:schemeClr val="accent1"/>
              </a:solidFill>
              <a:effectLst/>
            </a:endParaRPr>
          </a:p>
          <a:p>
            <a:pPr marL="0" indent="0">
              <a:buNone/>
              <a:tabLst>
                <a:tab pos="2155825" algn="l"/>
              </a:tabLst>
            </a:pPr>
            <a:r>
              <a:rPr lang="da-DK" sz="2400" dirty="0">
                <a:solidFill>
                  <a:schemeClr val="accent1"/>
                </a:solidFill>
              </a:rPr>
              <a:t>kl. 12.00 - 13.00 	Frokost</a:t>
            </a:r>
            <a:endParaRPr lang="da-DK" sz="2400" b="0" dirty="0">
              <a:solidFill>
                <a:schemeClr val="accent1"/>
              </a:solidFill>
              <a:effectLst/>
            </a:endParaRPr>
          </a:p>
          <a:p>
            <a:pPr marL="0" indent="0">
              <a:buNone/>
              <a:tabLst>
                <a:tab pos="2155825" algn="l"/>
              </a:tabLst>
            </a:pPr>
            <a:r>
              <a:rPr lang="da-DK" sz="2400" dirty="0">
                <a:solidFill>
                  <a:schemeClr val="accent1"/>
                </a:solidFill>
              </a:rPr>
              <a:t>kl. 13.00 - 14.30 	Introduktion til CEFR som arbejdsredskab og eksempler 			på CEFR-vurderingskriterier</a:t>
            </a:r>
            <a:endParaRPr lang="da-DK" sz="2400" b="0" dirty="0">
              <a:solidFill>
                <a:schemeClr val="accent1"/>
              </a:solidFill>
              <a:effectLst/>
            </a:endParaRPr>
          </a:p>
          <a:p>
            <a:pPr marL="0" indent="0">
              <a:buNone/>
              <a:tabLst>
                <a:tab pos="2155825" algn="l"/>
              </a:tabLst>
            </a:pPr>
            <a:r>
              <a:rPr lang="da-DK" sz="2400" dirty="0">
                <a:solidFill>
                  <a:schemeClr val="accent1"/>
                </a:solidFill>
              </a:rPr>
              <a:t>kl. 14.30 - 15.00 	Kaffepause</a:t>
            </a:r>
            <a:endParaRPr lang="da-DK" sz="2400" b="0" dirty="0">
              <a:solidFill>
                <a:schemeClr val="accent1"/>
              </a:solidFill>
              <a:effectLst/>
            </a:endParaRPr>
          </a:p>
          <a:p>
            <a:pPr marL="0" indent="0">
              <a:buNone/>
              <a:tabLst>
                <a:tab pos="2155825" algn="l"/>
              </a:tabLst>
            </a:pPr>
            <a:r>
              <a:rPr lang="da-DK" sz="2400" dirty="0">
                <a:solidFill>
                  <a:schemeClr val="accent1"/>
                </a:solidFill>
              </a:rPr>
              <a:t>kl. 15.00 - 16.00 	Gruppearbejde med udgangspunkt i bl.a. CEFR</a:t>
            </a:r>
            <a:endParaRPr lang="da-DK" sz="2400" b="0" dirty="0">
              <a:solidFill>
                <a:schemeClr val="accent1"/>
              </a:solidFill>
              <a:effectLst/>
            </a:endParaRPr>
          </a:p>
          <a:p>
            <a:pPr marL="0" indent="0">
              <a:buNone/>
              <a:tabLst>
                <a:tab pos="2155825" algn="l"/>
              </a:tabLst>
            </a:pPr>
            <a:r>
              <a:rPr lang="da-DK" sz="2400" dirty="0">
                <a:solidFill>
                  <a:schemeClr val="accent1"/>
                </a:solidFill>
              </a:rPr>
              <a:t>kl. 16.00 - 17.00 	Opsamling på dagen og lektie til næste gang</a:t>
            </a:r>
            <a:endParaRPr lang="da-DK" sz="2400" b="0" dirty="0">
              <a:solidFill>
                <a:schemeClr val="accent1"/>
              </a:solidFill>
              <a:effectLst/>
            </a:endParaRPr>
          </a:p>
          <a:p>
            <a:pPr marL="0" indent="0">
              <a:buNone/>
            </a:pPr>
            <a:r>
              <a:rPr lang="da-DK" sz="1800" dirty="0">
                <a:solidFill>
                  <a:schemeClr val="accent1"/>
                </a:solidFill>
              </a:rPr>
              <a:t/>
            </a:r>
            <a:br>
              <a:rPr lang="da-DK" sz="1800" dirty="0">
                <a:solidFill>
                  <a:schemeClr val="accent1"/>
                </a:solidFill>
              </a:rPr>
            </a:br>
            <a:endParaRPr lang="da-DK" sz="1800" dirty="0">
              <a:solidFill>
                <a:schemeClr val="accent1"/>
              </a:solidFill>
            </a:endParaRPr>
          </a:p>
        </p:txBody>
      </p:sp>
      <p:sp>
        <p:nvSpPr>
          <p:cNvPr id="6" name="Date Placeholder 5"/>
          <p:cNvSpPr>
            <a:spLocks noGrp="1"/>
          </p:cNvSpPr>
          <p:nvPr>
            <p:ph type="dt" sz="half" idx="10"/>
          </p:nvPr>
        </p:nvSpPr>
        <p:spPr/>
        <p:txBody>
          <a:bodyPr/>
          <a:lstStyle/>
          <a:p>
            <a:fld id="{4EFC3BBF-1D93-4703-ADE1-710F97721AD1}" type="datetime1">
              <a:rPr lang="da-DK" smtClean="0"/>
              <a:t>31-10-2022</a:t>
            </a:fld>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11</a:t>
            </a:fld>
            <a:endParaRPr lang="da-DK" dirty="0"/>
          </a:p>
        </p:txBody>
      </p:sp>
    </p:spTree>
    <p:extLst>
      <p:ext uri="{BB962C8B-B14F-4D97-AF65-F5344CB8AC3E}">
        <p14:creationId xmlns:p14="http://schemas.microsoft.com/office/powerpoint/2010/main" val="148264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chemeClr val="accent1"/>
                </a:solidFill>
              </a:rPr>
              <a:t>Udvalgte problemstillinger fra interviews</a:t>
            </a:r>
            <a:endParaRPr lang="en-GB" dirty="0"/>
          </a:p>
        </p:txBody>
      </p:sp>
      <p:sp>
        <p:nvSpPr>
          <p:cNvPr id="3" name="Content Placeholder 2"/>
          <p:cNvSpPr>
            <a:spLocks noGrp="1"/>
          </p:cNvSpPr>
          <p:nvPr>
            <p:ph idx="1"/>
          </p:nvPr>
        </p:nvSpPr>
        <p:spPr>
          <a:xfrm>
            <a:off x="588963" y="1651519"/>
            <a:ext cx="11012488" cy="4136280"/>
          </a:xfrm>
        </p:spPr>
        <p:txBody>
          <a:bodyPr/>
          <a:lstStyle/>
          <a:p>
            <a:pPr marL="0" indent="0">
              <a:buNone/>
            </a:pPr>
            <a:r>
              <a:rPr lang="en-GB" dirty="0"/>
              <a:t>I </a:t>
            </a:r>
            <a:r>
              <a:rPr lang="en-GB" dirty="0" err="1"/>
              <a:t>får</a:t>
            </a:r>
            <a:r>
              <a:rPr lang="en-GB" dirty="0"/>
              <a:t> </a:t>
            </a:r>
            <a:r>
              <a:rPr lang="en-GB" dirty="0" err="1"/>
              <a:t>en</a:t>
            </a:r>
            <a:r>
              <a:rPr lang="en-GB" dirty="0"/>
              <a:t> </a:t>
            </a:r>
            <a:r>
              <a:rPr lang="en-GB" dirty="0" err="1"/>
              <a:t>problemstilling</a:t>
            </a:r>
            <a:r>
              <a:rPr lang="en-GB" dirty="0"/>
              <a:t> </a:t>
            </a:r>
            <a:r>
              <a:rPr lang="en-GB" dirty="0" err="1"/>
              <a:t>fra</a:t>
            </a:r>
            <a:r>
              <a:rPr lang="en-GB" dirty="0"/>
              <a:t> interviews. </a:t>
            </a:r>
            <a:r>
              <a:rPr lang="en-GB" dirty="0" err="1"/>
              <a:t>Diskutér</a:t>
            </a:r>
            <a:r>
              <a:rPr lang="en-GB" dirty="0"/>
              <a:t> </a:t>
            </a:r>
            <a:r>
              <a:rPr lang="en-GB" dirty="0" err="1"/>
              <a:t>følgende</a:t>
            </a:r>
            <a:r>
              <a:rPr lang="en-GB" dirty="0"/>
              <a:t>:</a:t>
            </a:r>
          </a:p>
          <a:p>
            <a:pPr marL="0" indent="0">
              <a:buNone/>
            </a:pPr>
            <a:endParaRPr lang="en-GB" dirty="0"/>
          </a:p>
          <a:p>
            <a:pPr marL="0" indent="0">
              <a:buNone/>
            </a:pPr>
            <a:r>
              <a:rPr lang="en-GB" dirty="0"/>
              <a:t>1) </a:t>
            </a:r>
            <a:r>
              <a:rPr lang="en-GB" dirty="0" err="1"/>
              <a:t>Er</a:t>
            </a:r>
            <a:r>
              <a:rPr lang="en-GB" dirty="0"/>
              <a:t> du </a:t>
            </a:r>
            <a:r>
              <a:rPr lang="en-GB" dirty="0" err="1"/>
              <a:t>overvejende</a:t>
            </a:r>
            <a:r>
              <a:rPr lang="en-GB" dirty="0"/>
              <a:t> </a:t>
            </a:r>
            <a:r>
              <a:rPr lang="en-GB" dirty="0" err="1"/>
              <a:t>enig</a:t>
            </a:r>
            <a:r>
              <a:rPr lang="en-GB" dirty="0"/>
              <a:t> </a:t>
            </a:r>
            <a:r>
              <a:rPr lang="en-GB" dirty="0" err="1"/>
              <a:t>eller</a:t>
            </a:r>
            <a:r>
              <a:rPr lang="en-GB" dirty="0"/>
              <a:t> </a:t>
            </a:r>
            <a:r>
              <a:rPr lang="en-GB" dirty="0" err="1"/>
              <a:t>uenig</a:t>
            </a:r>
            <a:r>
              <a:rPr lang="en-GB" dirty="0"/>
              <a:t> i </a:t>
            </a:r>
            <a:r>
              <a:rPr lang="en-GB" dirty="0" err="1"/>
              <a:t>udsagnet</a:t>
            </a:r>
            <a:r>
              <a:rPr lang="en-GB" dirty="0"/>
              <a:t>? </a:t>
            </a:r>
          </a:p>
          <a:p>
            <a:pPr marL="0" indent="0">
              <a:buNone/>
            </a:pPr>
            <a:r>
              <a:rPr lang="en-GB" dirty="0"/>
              <a:t>2) </a:t>
            </a:r>
            <a:r>
              <a:rPr lang="en-GB" dirty="0" err="1"/>
              <a:t>Kan</a:t>
            </a:r>
            <a:r>
              <a:rPr lang="en-GB" dirty="0"/>
              <a:t> du </a:t>
            </a:r>
            <a:r>
              <a:rPr lang="en-GB" dirty="0" err="1"/>
              <a:t>genkende</a:t>
            </a:r>
            <a:r>
              <a:rPr lang="en-GB" dirty="0"/>
              <a:t> </a:t>
            </a:r>
            <a:r>
              <a:rPr lang="en-GB" dirty="0" err="1"/>
              <a:t>problemstillingen</a:t>
            </a:r>
            <a:r>
              <a:rPr lang="en-GB" dirty="0"/>
              <a:t> </a:t>
            </a:r>
            <a:r>
              <a:rPr lang="en-GB" dirty="0" err="1"/>
              <a:t>fra</a:t>
            </a:r>
            <a:r>
              <a:rPr lang="en-GB" dirty="0"/>
              <a:t> din </a:t>
            </a:r>
            <a:r>
              <a:rPr lang="en-GB" dirty="0" err="1"/>
              <a:t>egen</a:t>
            </a:r>
            <a:r>
              <a:rPr lang="en-GB" dirty="0"/>
              <a:t> </a:t>
            </a:r>
            <a:r>
              <a:rPr lang="en-GB" dirty="0" err="1"/>
              <a:t>undervisning</a:t>
            </a:r>
            <a:r>
              <a:rPr lang="en-GB" dirty="0"/>
              <a:t>? </a:t>
            </a:r>
            <a:r>
              <a:rPr lang="en-GB" dirty="0" err="1"/>
              <a:t>Giv</a:t>
            </a:r>
            <a:r>
              <a:rPr lang="en-GB" dirty="0"/>
              <a:t> </a:t>
            </a:r>
            <a:r>
              <a:rPr lang="en-GB" dirty="0" err="1"/>
              <a:t>eksempler</a:t>
            </a:r>
            <a:r>
              <a:rPr lang="en-GB" dirty="0"/>
              <a:t>. </a:t>
            </a:r>
          </a:p>
          <a:p>
            <a:pPr marL="0" indent="0">
              <a:buNone/>
            </a:pPr>
            <a:r>
              <a:rPr lang="en-GB" dirty="0"/>
              <a:t>3) </a:t>
            </a:r>
            <a:r>
              <a:rPr lang="en-GB" dirty="0" err="1"/>
              <a:t>Hvilken</a:t>
            </a:r>
            <a:r>
              <a:rPr lang="en-GB" dirty="0"/>
              <a:t> </a:t>
            </a:r>
            <a:r>
              <a:rPr lang="en-GB" dirty="0" err="1"/>
              <a:t>løsning</a:t>
            </a:r>
            <a:r>
              <a:rPr lang="en-GB" dirty="0"/>
              <a:t> </a:t>
            </a:r>
            <a:r>
              <a:rPr lang="en-GB" dirty="0" err="1"/>
              <a:t>på</a:t>
            </a:r>
            <a:r>
              <a:rPr lang="en-GB" dirty="0"/>
              <a:t> </a:t>
            </a:r>
            <a:r>
              <a:rPr lang="en-GB" dirty="0" err="1"/>
              <a:t>problemstillingen</a:t>
            </a:r>
            <a:r>
              <a:rPr lang="en-GB" dirty="0"/>
              <a:t> </a:t>
            </a:r>
            <a:r>
              <a:rPr lang="en-GB" dirty="0" err="1"/>
              <a:t>kan</a:t>
            </a:r>
            <a:r>
              <a:rPr lang="en-GB" dirty="0"/>
              <a:t> du/I </a:t>
            </a:r>
            <a:r>
              <a:rPr lang="en-GB" dirty="0" err="1"/>
              <a:t>foreslå</a:t>
            </a:r>
            <a:r>
              <a:rPr lang="en-GB" dirty="0"/>
              <a:t>? </a:t>
            </a:r>
            <a:r>
              <a:rPr lang="en-GB" dirty="0" err="1"/>
              <a:t>Giv</a:t>
            </a:r>
            <a:r>
              <a:rPr lang="en-GB" dirty="0"/>
              <a:t> </a:t>
            </a:r>
            <a:r>
              <a:rPr lang="en-GB" dirty="0" err="1"/>
              <a:t>eksempler</a:t>
            </a:r>
            <a:r>
              <a:rPr lang="en-GB" dirty="0"/>
              <a:t>. </a:t>
            </a:r>
          </a:p>
          <a:p>
            <a:pPr marL="0" indent="0">
              <a:buNone/>
            </a:pPr>
            <a:r>
              <a:rPr lang="en-GB" dirty="0"/>
              <a:t>4) </a:t>
            </a:r>
            <a:r>
              <a:rPr lang="en-GB" dirty="0" err="1"/>
              <a:t>Lav</a:t>
            </a:r>
            <a:r>
              <a:rPr lang="en-GB" dirty="0"/>
              <a:t> </a:t>
            </a:r>
            <a:r>
              <a:rPr lang="en-GB" dirty="0" err="1"/>
              <a:t>en</a:t>
            </a:r>
            <a:r>
              <a:rPr lang="en-GB" dirty="0"/>
              <a:t> poster, der </a:t>
            </a:r>
            <a:r>
              <a:rPr lang="en-GB" dirty="0" err="1"/>
              <a:t>præsenterer</a:t>
            </a:r>
            <a:r>
              <a:rPr lang="en-GB" dirty="0"/>
              <a:t> </a:t>
            </a:r>
            <a:r>
              <a:rPr lang="en-GB" dirty="0" err="1"/>
              <a:t>problemstillingen</a:t>
            </a:r>
            <a:r>
              <a:rPr lang="en-GB" dirty="0"/>
              <a:t> </a:t>
            </a:r>
            <a:r>
              <a:rPr lang="en-GB" dirty="0" err="1"/>
              <a:t>og</a:t>
            </a:r>
            <a:r>
              <a:rPr lang="en-GB" dirty="0"/>
              <a:t> </a:t>
            </a:r>
            <a:r>
              <a:rPr lang="en-GB" dirty="0" err="1"/>
              <a:t>løsningsforslag</a:t>
            </a:r>
            <a:r>
              <a:rPr lang="en-GB" dirty="0"/>
              <a:t>. </a:t>
            </a:r>
          </a:p>
          <a:p>
            <a:endParaRPr lang="en-GB" dirty="0"/>
          </a:p>
        </p:txBody>
      </p:sp>
    </p:spTree>
    <p:extLst>
      <p:ext uri="{BB962C8B-B14F-4D97-AF65-F5344CB8AC3E}">
        <p14:creationId xmlns:p14="http://schemas.microsoft.com/office/powerpoint/2010/main" val="279339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52" y="2532082"/>
            <a:ext cx="11012488" cy="865186"/>
          </a:xfrm>
        </p:spPr>
        <p:txBody>
          <a:bodyPr/>
          <a:lstStyle/>
          <a:p>
            <a:pPr algn="ctr"/>
            <a:r>
              <a:rPr lang="da-DK" dirty="0"/>
              <a:t>Frokost </a:t>
            </a:r>
            <a:br>
              <a:rPr lang="da-DK" dirty="0"/>
            </a:br>
            <a:r>
              <a:rPr lang="da-DK" dirty="0"/>
              <a:t/>
            </a:r>
            <a:br>
              <a:rPr lang="da-DK" dirty="0"/>
            </a:br>
            <a:r>
              <a:rPr lang="da-DK" dirty="0"/>
              <a:t>Vi </a:t>
            </a:r>
            <a:r>
              <a:rPr lang="da-DK" dirty="0" smtClean="0"/>
              <a:t>går </a:t>
            </a:r>
            <a:r>
              <a:rPr lang="da-DK" dirty="0"/>
              <a:t>sammen til kantinen</a:t>
            </a:r>
          </a:p>
        </p:txBody>
      </p:sp>
      <p:sp>
        <p:nvSpPr>
          <p:cNvPr id="6" name="Date Placeholder 5"/>
          <p:cNvSpPr>
            <a:spLocks noGrp="1"/>
          </p:cNvSpPr>
          <p:nvPr>
            <p:ph type="dt" sz="half" idx="10"/>
          </p:nvPr>
        </p:nvSpPr>
        <p:spPr/>
        <p:txBody>
          <a:bodyPr/>
          <a:lstStyle/>
          <a:p>
            <a:fld id="{4EFC3BBF-1D93-4703-ADE1-710F97721AD1}" type="datetime1">
              <a:rPr lang="da-DK" smtClean="0"/>
              <a:t>31-10-2022</a:t>
            </a:fld>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13</a:t>
            </a:fld>
            <a:endParaRPr lang="da-DK" dirty="0"/>
          </a:p>
        </p:txBody>
      </p:sp>
    </p:spTree>
    <p:extLst>
      <p:ext uri="{BB962C8B-B14F-4D97-AF65-F5344CB8AC3E}">
        <p14:creationId xmlns:p14="http://schemas.microsoft.com/office/powerpoint/2010/main" val="219277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07" y="115453"/>
            <a:ext cx="11012488" cy="865186"/>
          </a:xfrm>
        </p:spPr>
        <p:txBody>
          <a:bodyPr/>
          <a:lstStyle/>
          <a:p>
            <a:r>
              <a:rPr lang="da-DK" dirty="0"/>
              <a:t>Program</a:t>
            </a:r>
          </a:p>
        </p:txBody>
      </p:sp>
      <p:sp>
        <p:nvSpPr>
          <p:cNvPr id="3" name="Content Placeholder 2"/>
          <p:cNvSpPr>
            <a:spLocks noGrp="1"/>
          </p:cNvSpPr>
          <p:nvPr>
            <p:ph idx="1"/>
          </p:nvPr>
        </p:nvSpPr>
        <p:spPr>
          <a:xfrm>
            <a:off x="693179" y="981404"/>
            <a:ext cx="11105733" cy="5160629"/>
          </a:xfrm>
        </p:spPr>
        <p:txBody>
          <a:bodyPr>
            <a:noAutofit/>
          </a:bodyPr>
          <a:lstStyle/>
          <a:p>
            <a:pPr marL="0" indent="0">
              <a:buNone/>
              <a:tabLst>
                <a:tab pos="2155825" algn="l"/>
              </a:tabLst>
            </a:pPr>
            <a:r>
              <a:rPr lang="da-DK" sz="2400" dirty="0">
                <a:solidFill>
                  <a:schemeClr val="bg1">
                    <a:lumMod val="85000"/>
                  </a:schemeClr>
                </a:solidFill>
              </a:rPr>
              <a:t>kl. 9.45 - 10.00	Kaffe og te</a:t>
            </a:r>
          </a:p>
          <a:p>
            <a:pPr marL="0" indent="0">
              <a:buNone/>
              <a:tabLst>
                <a:tab pos="2155825" algn="l"/>
              </a:tabLst>
            </a:pPr>
            <a:r>
              <a:rPr lang="da-DK" sz="2400" dirty="0">
                <a:solidFill>
                  <a:schemeClr val="bg1">
                    <a:lumMod val="85000"/>
                  </a:schemeClr>
                </a:solidFill>
              </a:rPr>
              <a:t>kl. 10.00 - 10.20 	Introduktion til projektet og kort oplæg om feedback og evaluering</a:t>
            </a:r>
          </a:p>
          <a:p>
            <a:pPr marL="0" indent="0">
              <a:buNone/>
              <a:tabLst>
                <a:tab pos="2155825" algn="l"/>
              </a:tabLst>
            </a:pPr>
            <a:r>
              <a:rPr lang="da-DK" sz="2400" dirty="0">
                <a:solidFill>
                  <a:schemeClr val="bg1">
                    <a:lumMod val="85000"/>
                  </a:schemeClr>
                </a:solidFill>
              </a:rPr>
              <a:t>kl. 10.20 - 10.40 	 En kort præsentationsrunde</a:t>
            </a:r>
            <a:endParaRPr lang="da-DK" sz="2400" b="0" dirty="0">
              <a:solidFill>
                <a:schemeClr val="bg1">
                  <a:lumMod val="85000"/>
                </a:schemeClr>
              </a:solidFill>
              <a:effectLst/>
            </a:endParaRPr>
          </a:p>
          <a:p>
            <a:pPr marL="0" indent="0">
              <a:buNone/>
              <a:tabLst>
                <a:tab pos="2155825" algn="l"/>
              </a:tabLst>
            </a:pPr>
            <a:r>
              <a:rPr lang="da-DK" sz="2400" dirty="0">
                <a:solidFill>
                  <a:schemeClr val="bg1">
                    <a:lumMod val="85000"/>
                  </a:schemeClr>
                </a:solidFill>
              </a:rPr>
              <a:t>kl. 10.40 - 12.00 	Udvalgte problemstillinger fra interviews drøftes i grupper 		og i plenum</a:t>
            </a:r>
            <a:endParaRPr lang="da-DK" sz="2400" b="0" dirty="0">
              <a:solidFill>
                <a:schemeClr val="bg1">
                  <a:lumMod val="85000"/>
                </a:schemeClr>
              </a:solidFill>
              <a:effectLst/>
            </a:endParaRPr>
          </a:p>
          <a:p>
            <a:pPr marL="0" indent="0">
              <a:buNone/>
              <a:tabLst>
                <a:tab pos="2155825" algn="l"/>
              </a:tabLst>
            </a:pPr>
            <a:r>
              <a:rPr lang="da-DK" sz="2400" dirty="0">
                <a:solidFill>
                  <a:schemeClr val="bg1">
                    <a:lumMod val="85000"/>
                  </a:schemeClr>
                </a:solidFill>
              </a:rPr>
              <a:t>kl. 12.00 - 13.00 	Frokost</a:t>
            </a:r>
            <a:endParaRPr lang="da-DK" sz="2400" b="0" dirty="0">
              <a:solidFill>
                <a:schemeClr val="bg1">
                  <a:lumMod val="85000"/>
                </a:schemeClr>
              </a:solidFill>
              <a:effectLst/>
            </a:endParaRPr>
          </a:p>
          <a:p>
            <a:pPr marL="0" indent="0">
              <a:buNone/>
              <a:tabLst>
                <a:tab pos="2155825" algn="l"/>
              </a:tabLst>
            </a:pPr>
            <a:r>
              <a:rPr lang="da-DK" sz="2400" dirty="0">
                <a:solidFill>
                  <a:schemeClr val="accent1"/>
                </a:solidFill>
              </a:rPr>
              <a:t>kl. 13.00 - 14.30 	Introduktion til CEFR som arbejdsredskab og eksempler 			på CEFR-vurderingskriterier</a:t>
            </a:r>
            <a:endParaRPr lang="da-DK" sz="2400" b="0" dirty="0">
              <a:solidFill>
                <a:schemeClr val="accent1"/>
              </a:solidFill>
              <a:effectLst/>
            </a:endParaRPr>
          </a:p>
          <a:p>
            <a:pPr marL="0" indent="0">
              <a:buNone/>
              <a:tabLst>
                <a:tab pos="2155825" algn="l"/>
              </a:tabLst>
            </a:pPr>
            <a:r>
              <a:rPr lang="da-DK" sz="2400" dirty="0">
                <a:solidFill>
                  <a:schemeClr val="accent1"/>
                </a:solidFill>
              </a:rPr>
              <a:t>kl. 14.30 - 15.00 	Kaffepause</a:t>
            </a:r>
            <a:endParaRPr lang="da-DK" sz="2400" b="0" dirty="0">
              <a:solidFill>
                <a:schemeClr val="accent1"/>
              </a:solidFill>
              <a:effectLst/>
            </a:endParaRPr>
          </a:p>
          <a:p>
            <a:pPr marL="0" indent="0">
              <a:buNone/>
              <a:tabLst>
                <a:tab pos="2155825" algn="l"/>
              </a:tabLst>
            </a:pPr>
            <a:r>
              <a:rPr lang="da-DK" sz="2400" dirty="0">
                <a:solidFill>
                  <a:schemeClr val="accent1"/>
                </a:solidFill>
              </a:rPr>
              <a:t>kl. 15.00 - 16.00 	Gruppearbejde med udgangspunkt i bl.a. CEFR</a:t>
            </a:r>
            <a:endParaRPr lang="da-DK" sz="2400" b="0" dirty="0">
              <a:solidFill>
                <a:schemeClr val="accent1"/>
              </a:solidFill>
              <a:effectLst/>
            </a:endParaRPr>
          </a:p>
          <a:p>
            <a:pPr marL="0" indent="0">
              <a:buNone/>
              <a:tabLst>
                <a:tab pos="2155825" algn="l"/>
              </a:tabLst>
            </a:pPr>
            <a:r>
              <a:rPr lang="da-DK" sz="2400" dirty="0">
                <a:solidFill>
                  <a:schemeClr val="accent1"/>
                </a:solidFill>
              </a:rPr>
              <a:t>kl. 16.00 - 17.00 	Opsamling på dagen og lektie til næste gang</a:t>
            </a:r>
            <a:endParaRPr lang="da-DK" sz="2400" b="0" dirty="0">
              <a:solidFill>
                <a:schemeClr val="accent1"/>
              </a:solidFill>
              <a:effectLst/>
            </a:endParaRPr>
          </a:p>
          <a:p>
            <a:pPr marL="0" indent="0">
              <a:buNone/>
            </a:pPr>
            <a:r>
              <a:rPr lang="da-DK" sz="1800" dirty="0">
                <a:solidFill>
                  <a:schemeClr val="accent1"/>
                </a:solidFill>
              </a:rPr>
              <a:t/>
            </a:r>
            <a:br>
              <a:rPr lang="da-DK" sz="1800" dirty="0">
                <a:solidFill>
                  <a:schemeClr val="accent1"/>
                </a:solidFill>
              </a:rPr>
            </a:br>
            <a:endParaRPr lang="da-DK" sz="1800" dirty="0">
              <a:solidFill>
                <a:schemeClr val="accent1"/>
              </a:solidFill>
            </a:endParaRPr>
          </a:p>
        </p:txBody>
      </p:sp>
      <p:sp>
        <p:nvSpPr>
          <p:cNvPr id="6" name="Date Placeholder 5"/>
          <p:cNvSpPr>
            <a:spLocks noGrp="1"/>
          </p:cNvSpPr>
          <p:nvPr>
            <p:ph type="dt" sz="half" idx="10"/>
          </p:nvPr>
        </p:nvSpPr>
        <p:spPr/>
        <p:txBody>
          <a:bodyPr/>
          <a:lstStyle/>
          <a:p>
            <a:fld id="{4EFC3BBF-1D93-4703-ADE1-710F97721AD1}" type="datetime1">
              <a:rPr lang="da-DK" smtClean="0"/>
              <a:t>31-10-2022</a:t>
            </a:fld>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14</a:t>
            </a:fld>
            <a:endParaRPr lang="da-DK" dirty="0"/>
          </a:p>
        </p:txBody>
      </p:sp>
    </p:spTree>
    <p:extLst>
      <p:ext uri="{BB962C8B-B14F-4D97-AF65-F5344CB8AC3E}">
        <p14:creationId xmlns:p14="http://schemas.microsoft.com/office/powerpoint/2010/main" val="43186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ext Placeholder 2"/>
          <p:cNvSpPr>
            <a:spLocks noGrp="1"/>
          </p:cNvSpPr>
          <p:nvPr>
            <p:ph type="body" sz="quarter" idx="14"/>
          </p:nvPr>
        </p:nvSpPr>
        <p:spPr/>
        <p:txBody>
          <a:bodyPr/>
          <a:lstStyle/>
          <a:p>
            <a:endParaRPr lang="en-GB" dirty="0"/>
          </a:p>
        </p:txBody>
      </p:sp>
      <p:sp>
        <p:nvSpPr>
          <p:cNvPr id="4" name="Title 3"/>
          <p:cNvSpPr>
            <a:spLocks noGrp="1"/>
          </p:cNvSpPr>
          <p:nvPr>
            <p:ph type="ctrTitle"/>
          </p:nvPr>
        </p:nvSpPr>
        <p:spPr/>
        <p:txBody>
          <a:bodyPr/>
          <a:lstStyle/>
          <a:p>
            <a:r>
              <a:rPr lang="da-DK" dirty="0"/>
              <a:t>Den fælles europæiske referenceramme for sprog (CEFR)</a:t>
            </a:r>
            <a:r>
              <a:rPr lang="en-GB" dirty="0"/>
              <a:t/>
            </a:r>
            <a:br>
              <a:rPr lang="en-GB" dirty="0"/>
            </a:br>
            <a:endParaRPr lang="en-GB" dirty="0"/>
          </a:p>
        </p:txBody>
      </p:sp>
      <p:sp>
        <p:nvSpPr>
          <p:cNvPr id="5" name="Text Placeholder 4"/>
          <p:cNvSpPr>
            <a:spLocks noGrp="1"/>
          </p:cNvSpPr>
          <p:nvPr>
            <p:ph type="body" sz="quarter" idx="15"/>
          </p:nvPr>
        </p:nvSpPr>
        <p:spPr/>
        <p:txBody>
          <a:bodyPr/>
          <a:lstStyle/>
          <a:p>
            <a:r>
              <a:rPr lang="en-GB" dirty="0" err="1"/>
              <a:t>LiSE</a:t>
            </a:r>
            <a:r>
              <a:rPr lang="en-GB" dirty="0"/>
              <a:t> Workshop I</a:t>
            </a:r>
          </a:p>
        </p:txBody>
      </p:sp>
      <p:sp>
        <p:nvSpPr>
          <p:cNvPr id="6" name="Text Placeholder 5"/>
          <p:cNvSpPr>
            <a:spLocks noGrp="1"/>
          </p:cNvSpPr>
          <p:nvPr>
            <p:ph type="body" sz="quarter" idx="16"/>
          </p:nvPr>
        </p:nvSpPr>
        <p:spPr/>
        <p:txBody>
          <a:bodyPr/>
          <a:lstStyle/>
          <a:p>
            <a:r>
              <a:rPr lang="en-GB" dirty="0"/>
              <a:t>17. September 2021</a:t>
            </a:r>
          </a:p>
          <a:p>
            <a:r>
              <a:rPr lang="en-GB" dirty="0" err="1"/>
              <a:t>Københavns</a:t>
            </a:r>
            <a:r>
              <a:rPr lang="en-GB" dirty="0"/>
              <a:t> </a:t>
            </a:r>
            <a:r>
              <a:rPr lang="en-GB" dirty="0" err="1"/>
              <a:t>Universitet</a:t>
            </a:r>
            <a:endParaRPr lang="en-GB" dirty="0"/>
          </a:p>
        </p:txBody>
      </p:sp>
      <p:sp>
        <p:nvSpPr>
          <p:cNvPr id="7" name="Picture Placeholder 6"/>
          <p:cNvSpPr>
            <a:spLocks noGrp="1"/>
          </p:cNvSpPr>
          <p:nvPr>
            <p:ph type="pic" sz="quarter" idx="17"/>
          </p:nvPr>
        </p:nvSpPr>
        <p:spPr/>
      </p:sp>
    </p:spTree>
    <p:extLst>
      <p:ext uri="{BB962C8B-B14F-4D97-AF65-F5344CB8AC3E}">
        <p14:creationId xmlns:p14="http://schemas.microsoft.com/office/powerpoint/2010/main" val="145963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59467" y="1271331"/>
            <a:ext cx="11012488" cy="4675188"/>
          </a:xfrm>
        </p:spPr>
        <p:txBody>
          <a:bodyPr/>
          <a:lstStyle/>
          <a:p>
            <a:pPr marL="0" indent="0">
              <a:buNone/>
            </a:pPr>
            <a:r>
              <a:rPr lang="en-GB" sz="4800" dirty="0"/>
              <a:t>Den </a:t>
            </a:r>
            <a:r>
              <a:rPr lang="en-GB" sz="4800" dirty="0" err="1"/>
              <a:t>Fælles</a:t>
            </a:r>
            <a:r>
              <a:rPr lang="en-GB" sz="4800" dirty="0"/>
              <a:t> </a:t>
            </a:r>
            <a:r>
              <a:rPr lang="en-GB" sz="4800" dirty="0" err="1"/>
              <a:t>Europæiske</a:t>
            </a:r>
            <a:r>
              <a:rPr lang="en-GB" sz="4800" dirty="0"/>
              <a:t> </a:t>
            </a:r>
            <a:r>
              <a:rPr lang="en-GB" sz="4800" dirty="0" err="1"/>
              <a:t>Referenceramme</a:t>
            </a:r>
            <a:r>
              <a:rPr lang="en-GB" sz="4800" dirty="0"/>
              <a:t> for Sprog: </a:t>
            </a:r>
            <a:r>
              <a:rPr lang="en-GB" sz="4800" dirty="0" err="1"/>
              <a:t>Læring</a:t>
            </a:r>
            <a:r>
              <a:rPr lang="en-GB" sz="4800" dirty="0"/>
              <a:t>, undervisning </a:t>
            </a:r>
            <a:r>
              <a:rPr lang="en-GB" sz="4800" dirty="0" err="1"/>
              <a:t>og</a:t>
            </a:r>
            <a:r>
              <a:rPr lang="en-GB" sz="4800" dirty="0"/>
              <a:t> </a:t>
            </a:r>
            <a:r>
              <a:rPr lang="en-GB" sz="4800" dirty="0" err="1"/>
              <a:t>evaluering</a:t>
            </a:r>
            <a:endParaRPr lang="en-GB" sz="4800" dirty="0"/>
          </a:p>
        </p:txBody>
      </p:sp>
    </p:spTree>
    <p:extLst>
      <p:ext uri="{BB962C8B-B14F-4D97-AF65-F5344CB8AC3E}">
        <p14:creationId xmlns:p14="http://schemas.microsoft.com/office/powerpoint/2010/main" val="170983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59467" y="1271331"/>
            <a:ext cx="11012488" cy="4675188"/>
          </a:xfrm>
        </p:spPr>
        <p:txBody>
          <a:bodyPr/>
          <a:lstStyle/>
          <a:p>
            <a:pPr marL="0" indent="0">
              <a:buNone/>
            </a:pPr>
            <a:r>
              <a:rPr lang="en-GB" sz="4800" dirty="0"/>
              <a:t>Den</a:t>
            </a:r>
            <a:r>
              <a:rPr lang="en-GB" sz="4800" b="1" dirty="0"/>
              <a:t> </a:t>
            </a:r>
            <a:r>
              <a:rPr lang="en-GB" sz="4800" b="1" dirty="0" err="1"/>
              <a:t>Fælles</a:t>
            </a:r>
            <a:r>
              <a:rPr lang="en-GB" sz="4800" b="1" dirty="0"/>
              <a:t> </a:t>
            </a:r>
            <a:r>
              <a:rPr lang="en-GB" sz="4800" dirty="0"/>
              <a:t>(</a:t>
            </a:r>
            <a:r>
              <a:rPr lang="en-GB" sz="4800" dirty="0" err="1"/>
              <a:t>Europæiske</a:t>
            </a:r>
            <a:r>
              <a:rPr lang="en-GB" sz="4800" dirty="0"/>
              <a:t>) </a:t>
            </a:r>
            <a:r>
              <a:rPr lang="en-GB" sz="4800" b="1" dirty="0" err="1"/>
              <a:t>Referenceramme</a:t>
            </a:r>
            <a:r>
              <a:rPr lang="en-GB" sz="4800" b="1" dirty="0"/>
              <a:t> </a:t>
            </a:r>
            <a:r>
              <a:rPr lang="en-GB" sz="4800" dirty="0"/>
              <a:t>for </a:t>
            </a:r>
            <a:r>
              <a:rPr lang="en-GB" sz="4800" b="1" dirty="0"/>
              <a:t>Sprog: </a:t>
            </a:r>
            <a:r>
              <a:rPr lang="en-GB" sz="4800" b="1" dirty="0" err="1">
                <a:solidFill>
                  <a:schemeClr val="accent1"/>
                </a:solidFill>
              </a:rPr>
              <a:t>Læring</a:t>
            </a:r>
            <a:r>
              <a:rPr lang="en-GB" sz="4800" b="1" dirty="0">
                <a:solidFill>
                  <a:schemeClr val="accent1"/>
                </a:solidFill>
              </a:rPr>
              <a:t>, undervisning </a:t>
            </a:r>
            <a:r>
              <a:rPr lang="en-GB" sz="4800" b="1" dirty="0" err="1">
                <a:solidFill>
                  <a:schemeClr val="accent1"/>
                </a:solidFill>
              </a:rPr>
              <a:t>og</a:t>
            </a:r>
            <a:r>
              <a:rPr lang="en-GB" sz="4800" b="1" dirty="0">
                <a:solidFill>
                  <a:schemeClr val="accent1"/>
                </a:solidFill>
              </a:rPr>
              <a:t> </a:t>
            </a:r>
            <a:r>
              <a:rPr lang="en-GB" sz="4800" b="1" dirty="0" err="1">
                <a:solidFill>
                  <a:schemeClr val="accent1"/>
                </a:solidFill>
              </a:rPr>
              <a:t>evaluering</a:t>
            </a:r>
            <a:endParaRPr lang="en-GB" b="1" dirty="0">
              <a:solidFill>
                <a:schemeClr val="accent1"/>
              </a:solidFill>
            </a:endParaRPr>
          </a:p>
          <a:p>
            <a:pPr marL="0" indent="0">
              <a:buNone/>
            </a:pPr>
            <a:endParaRPr lang="en-GB" b="1" dirty="0">
              <a:solidFill>
                <a:schemeClr val="accent1"/>
              </a:solidFill>
            </a:endParaRPr>
          </a:p>
          <a:p>
            <a:pPr marL="0" indent="0">
              <a:buNone/>
            </a:pPr>
            <a:r>
              <a:rPr lang="en-GB" b="1" dirty="0"/>
              <a:t>“</a:t>
            </a:r>
            <a:r>
              <a:rPr lang="da-DK" dirty="0"/>
              <a:t>Referencerammen har til formål at etablere et fælles fagsprog og fastlægge standarder for funktionelle beskrivelser af sprogfærdighed, men er ikke en normativ beskrivelse af mål og indhold i undervisning, testning og prøver i de enkelte europæiske lande.” (CEFR, 2001: 1)</a:t>
            </a:r>
            <a:endParaRPr lang="en-GB" b="1" dirty="0">
              <a:solidFill>
                <a:schemeClr val="accent1"/>
              </a:solidFill>
            </a:endParaRPr>
          </a:p>
        </p:txBody>
      </p:sp>
    </p:spTree>
    <p:extLst>
      <p:ext uri="{BB962C8B-B14F-4D97-AF65-F5344CB8AC3E}">
        <p14:creationId xmlns:p14="http://schemas.microsoft.com/office/powerpoint/2010/main" val="32630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E6470-4A11-40EF-A45B-407EA7E39F17}"/>
              </a:ext>
            </a:extLst>
          </p:cNvPr>
          <p:cNvSpPr>
            <a:spLocks noGrp="1"/>
          </p:cNvSpPr>
          <p:nvPr>
            <p:ph type="title"/>
          </p:nvPr>
        </p:nvSpPr>
        <p:spPr/>
        <p:txBody>
          <a:bodyPr/>
          <a:lstStyle/>
          <a:p>
            <a:r>
              <a:rPr lang="da-DK" sz="3600" dirty="0"/>
              <a:t>CEFR er en ramme, </a:t>
            </a:r>
            <a:endParaRPr lang="en-US" sz="3600" dirty="0"/>
          </a:p>
        </p:txBody>
      </p:sp>
      <p:sp>
        <p:nvSpPr>
          <p:cNvPr id="3" name="Pladsholder til indhold 2">
            <a:extLst>
              <a:ext uri="{FF2B5EF4-FFF2-40B4-BE49-F238E27FC236}">
                <a16:creationId xmlns:a16="http://schemas.microsoft.com/office/drawing/2014/main" id="{B1B25BFD-238F-4C11-B894-842D71FB75D6}"/>
              </a:ext>
            </a:extLst>
          </p:cNvPr>
          <p:cNvSpPr>
            <a:spLocks noGrp="1"/>
          </p:cNvSpPr>
          <p:nvPr>
            <p:ph idx="1"/>
          </p:nvPr>
        </p:nvSpPr>
        <p:spPr/>
        <p:txBody>
          <a:bodyPr/>
          <a:lstStyle/>
          <a:p>
            <a:r>
              <a:rPr lang="da-DK" sz="3200" dirty="0"/>
              <a:t>der kan bruges til at beskrive sprogkundskaber på en </a:t>
            </a:r>
            <a:r>
              <a:rPr lang="da-DK" sz="3200" b="1" dirty="0">
                <a:solidFill>
                  <a:schemeClr val="accent1"/>
                </a:solidFill>
              </a:rPr>
              <a:t>ensartet</a:t>
            </a:r>
            <a:r>
              <a:rPr lang="da-DK" sz="3200" dirty="0"/>
              <a:t> og </a:t>
            </a:r>
            <a:r>
              <a:rPr lang="da-DK" sz="3200" b="1" dirty="0">
                <a:solidFill>
                  <a:schemeClr val="accent1"/>
                </a:solidFill>
              </a:rPr>
              <a:t>standardiseret</a:t>
            </a:r>
            <a:r>
              <a:rPr lang="da-DK" sz="3200" dirty="0"/>
              <a:t> måde, </a:t>
            </a:r>
            <a:r>
              <a:rPr lang="da-DK" sz="3200" u="sng" dirty="0"/>
              <a:t>uanset </a:t>
            </a:r>
            <a:r>
              <a:rPr lang="da-DK" sz="3200" dirty="0"/>
              <a:t>undervisningssproget </a:t>
            </a:r>
          </a:p>
          <a:p>
            <a:endParaRPr lang="da-DK" sz="3200" dirty="0"/>
          </a:p>
          <a:p>
            <a:r>
              <a:rPr lang="da-DK" sz="3200" dirty="0"/>
              <a:t>der tilstræber at øge </a:t>
            </a:r>
            <a:r>
              <a:rPr lang="da-DK" sz="3200" b="1" dirty="0">
                <a:solidFill>
                  <a:schemeClr val="accent1"/>
                </a:solidFill>
              </a:rPr>
              <a:t>gennemsigtigheden</a:t>
            </a:r>
            <a:r>
              <a:rPr lang="da-DK" sz="3200" dirty="0"/>
              <a:t> i sprogundervisningen</a:t>
            </a:r>
            <a:endParaRPr lang="en-US" sz="3200" dirty="0"/>
          </a:p>
        </p:txBody>
      </p:sp>
    </p:spTree>
    <p:extLst>
      <p:ext uri="{BB962C8B-B14F-4D97-AF65-F5344CB8AC3E}">
        <p14:creationId xmlns:p14="http://schemas.microsoft.com/office/powerpoint/2010/main" val="8605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9AC2C-F4AD-4EF1-AB4A-02348D634C9C}"/>
              </a:ext>
            </a:extLst>
          </p:cNvPr>
          <p:cNvSpPr>
            <a:spLocks noGrp="1"/>
          </p:cNvSpPr>
          <p:nvPr>
            <p:ph type="title"/>
          </p:nvPr>
        </p:nvSpPr>
        <p:spPr/>
        <p:txBody>
          <a:bodyPr/>
          <a:lstStyle/>
          <a:p>
            <a:r>
              <a:rPr lang="da-DK" dirty="0"/>
              <a:t>CEFR Niveauer </a:t>
            </a:r>
            <a:endParaRPr lang="en-US" dirty="0"/>
          </a:p>
        </p:txBody>
      </p:sp>
      <p:pic>
        <p:nvPicPr>
          <p:cNvPr id="1026" name="Picture 2" descr="Image result for cefr levels">
            <a:extLst>
              <a:ext uri="{FF2B5EF4-FFF2-40B4-BE49-F238E27FC236}">
                <a16:creationId xmlns:a16="http://schemas.microsoft.com/office/drawing/2014/main" id="{C013AB50-C367-47DC-AA99-C2DBDB06C8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8765" y="620714"/>
            <a:ext cx="8552883" cy="5424747"/>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14BBC171-3230-41B7-A61F-B33D2381CF6B}"/>
              </a:ext>
            </a:extLst>
          </p:cNvPr>
          <p:cNvSpPr/>
          <p:nvPr/>
        </p:nvSpPr>
        <p:spPr>
          <a:xfrm>
            <a:off x="3028950" y="4697414"/>
            <a:ext cx="2286000" cy="865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Basis </a:t>
            </a:r>
            <a:r>
              <a:rPr lang="en-US" dirty="0" err="1"/>
              <a:t>Bruger</a:t>
            </a:r>
            <a:endParaRPr lang="en-US" dirty="0"/>
          </a:p>
        </p:txBody>
      </p:sp>
      <p:sp>
        <p:nvSpPr>
          <p:cNvPr id="6" name="Ellipse 5">
            <a:extLst>
              <a:ext uri="{FF2B5EF4-FFF2-40B4-BE49-F238E27FC236}">
                <a16:creationId xmlns:a16="http://schemas.microsoft.com/office/drawing/2014/main" id="{4FAF4E78-B219-45F2-873C-0B8DFB3ECA18}"/>
              </a:ext>
            </a:extLst>
          </p:cNvPr>
          <p:cNvSpPr/>
          <p:nvPr/>
        </p:nvSpPr>
        <p:spPr>
          <a:xfrm>
            <a:off x="5534535" y="4697414"/>
            <a:ext cx="2286000" cy="865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Selvstændig</a:t>
            </a:r>
            <a:r>
              <a:rPr lang="en-US" dirty="0"/>
              <a:t> </a:t>
            </a:r>
            <a:r>
              <a:rPr lang="en-US" dirty="0" err="1"/>
              <a:t>Bruger</a:t>
            </a:r>
            <a:endParaRPr lang="en-US" dirty="0"/>
          </a:p>
        </p:txBody>
      </p:sp>
      <p:sp>
        <p:nvSpPr>
          <p:cNvPr id="8" name="Ellipse 7">
            <a:extLst>
              <a:ext uri="{FF2B5EF4-FFF2-40B4-BE49-F238E27FC236}">
                <a16:creationId xmlns:a16="http://schemas.microsoft.com/office/drawing/2014/main" id="{27253753-3083-457E-8559-5004292C1E10}"/>
              </a:ext>
            </a:extLst>
          </p:cNvPr>
          <p:cNvSpPr/>
          <p:nvPr/>
        </p:nvSpPr>
        <p:spPr>
          <a:xfrm>
            <a:off x="8085648" y="4697414"/>
            <a:ext cx="2286000" cy="865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Uafhængig</a:t>
            </a:r>
            <a:r>
              <a:rPr lang="en-US" dirty="0"/>
              <a:t> </a:t>
            </a:r>
            <a:r>
              <a:rPr lang="en-US" dirty="0" err="1"/>
              <a:t>Bruger</a:t>
            </a:r>
            <a:endParaRPr lang="en-US" dirty="0"/>
          </a:p>
        </p:txBody>
      </p:sp>
    </p:spTree>
    <p:extLst>
      <p:ext uri="{BB962C8B-B14F-4D97-AF65-F5344CB8AC3E}">
        <p14:creationId xmlns:p14="http://schemas.microsoft.com/office/powerpoint/2010/main" val="10507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ext Placeholder 2"/>
          <p:cNvSpPr>
            <a:spLocks noGrp="1"/>
          </p:cNvSpPr>
          <p:nvPr>
            <p:ph type="body" sz="quarter" idx="14"/>
          </p:nvPr>
        </p:nvSpPr>
        <p:spPr/>
        <p:txBody>
          <a:bodyPr/>
          <a:lstStyle/>
          <a:p>
            <a:endParaRPr lang="en-GB"/>
          </a:p>
        </p:txBody>
      </p:sp>
      <p:sp>
        <p:nvSpPr>
          <p:cNvPr id="4" name="Title 3"/>
          <p:cNvSpPr>
            <a:spLocks noGrp="1"/>
          </p:cNvSpPr>
          <p:nvPr>
            <p:ph type="ctrTitle"/>
          </p:nvPr>
        </p:nvSpPr>
        <p:spPr/>
        <p:txBody>
          <a:bodyPr/>
          <a:lstStyle/>
          <a:p>
            <a:r>
              <a:rPr lang="da-DK" dirty="0" err="1"/>
              <a:t>Literacitet</a:t>
            </a:r>
            <a:r>
              <a:rPr lang="da-DK" dirty="0"/>
              <a:t> i </a:t>
            </a:r>
            <a:r>
              <a:rPr lang="da-DK" dirty="0" err="1"/>
              <a:t>sprogtesting</a:t>
            </a:r>
            <a:r>
              <a:rPr lang="da-DK" dirty="0"/>
              <a:t> og evaluering (</a:t>
            </a:r>
            <a:r>
              <a:rPr lang="da-DK" dirty="0" err="1"/>
              <a:t>LiSE</a:t>
            </a:r>
            <a:r>
              <a:rPr lang="da-DK" dirty="0"/>
              <a:t>) projekt</a:t>
            </a:r>
            <a:br>
              <a:rPr lang="da-DK" dirty="0"/>
            </a:br>
            <a:endParaRPr lang="en-GB" dirty="0"/>
          </a:p>
        </p:txBody>
      </p:sp>
      <p:sp>
        <p:nvSpPr>
          <p:cNvPr id="5" name="Text Placeholder 4"/>
          <p:cNvSpPr>
            <a:spLocks noGrp="1"/>
          </p:cNvSpPr>
          <p:nvPr>
            <p:ph type="body" sz="quarter" idx="15"/>
          </p:nvPr>
        </p:nvSpPr>
        <p:spPr/>
        <p:txBody>
          <a:bodyPr/>
          <a:lstStyle/>
          <a:p>
            <a:r>
              <a:rPr lang="en-GB" dirty="0"/>
              <a:t>Workshop I</a:t>
            </a:r>
          </a:p>
        </p:txBody>
      </p:sp>
      <p:sp>
        <p:nvSpPr>
          <p:cNvPr id="6" name="Text Placeholder 5"/>
          <p:cNvSpPr>
            <a:spLocks noGrp="1"/>
          </p:cNvSpPr>
          <p:nvPr>
            <p:ph type="body" sz="quarter" idx="16"/>
          </p:nvPr>
        </p:nvSpPr>
        <p:spPr/>
        <p:txBody>
          <a:bodyPr/>
          <a:lstStyle/>
          <a:p>
            <a:r>
              <a:rPr lang="en-GB" dirty="0"/>
              <a:t>17. September 2021</a:t>
            </a:r>
          </a:p>
          <a:p>
            <a:r>
              <a:rPr lang="en-GB" dirty="0" err="1"/>
              <a:t>Københavns</a:t>
            </a:r>
            <a:r>
              <a:rPr lang="en-GB" dirty="0"/>
              <a:t> </a:t>
            </a:r>
            <a:r>
              <a:rPr lang="en-GB" dirty="0" err="1"/>
              <a:t>Universitet</a:t>
            </a:r>
            <a:endParaRPr lang="en-GB" dirty="0"/>
          </a:p>
        </p:txBody>
      </p:sp>
      <p:sp>
        <p:nvSpPr>
          <p:cNvPr id="7" name="Picture Placeholder 6"/>
          <p:cNvSpPr>
            <a:spLocks noGrp="1"/>
          </p:cNvSpPr>
          <p:nvPr>
            <p:ph type="pic" sz="quarter" idx="17"/>
          </p:nvPr>
        </p:nvSpPr>
        <p:spPr/>
      </p:sp>
    </p:spTree>
    <p:extLst>
      <p:ext uri="{BB962C8B-B14F-4D97-AF65-F5344CB8AC3E}">
        <p14:creationId xmlns:p14="http://schemas.microsoft.com/office/powerpoint/2010/main" val="363963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27720" y="1766807"/>
            <a:ext cx="10328847" cy="3264373"/>
          </a:xfrm>
          <a:prstGeom prst="rect">
            <a:avLst/>
          </a:prstGeom>
        </p:spPr>
      </p:pic>
    </p:spTree>
    <p:extLst>
      <p:ext uri="{BB962C8B-B14F-4D97-AF65-F5344CB8AC3E}">
        <p14:creationId xmlns:p14="http://schemas.microsoft.com/office/powerpoint/2010/main" val="71176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DE3C3EA4-7452-4CD3-B1DA-7C16B41ED674}"/>
              </a:ext>
            </a:extLst>
          </p:cNvPr>
          <p:cNvGraphicFramePr>
            <a:graphicFrameLocks noGrp="1"/>
          </p:cNvGraphicFramePr>
          <p:nvPr>
            <p:ph idx="1"/>
          </p:nvPr>
        </p:nvGraphicFramePr>
        <p:xfrm>
          <a:off x="838200" y="909891"/>
          <a:ext cx="10515600" cy="5575237"/>
        </p:xfrm>
        <a:graphic>
          <a:graphicData uri="http://schemas.openxmlformats.org/drawingml/2006/table">
            <a:tbl>
              <a:tblPr firstRow="1" firstCol="1" bandRow="1">
                <a:tableStyleId>{3B4B98B0-60AC-42C2-AFA5-B58CD77FA1E5}</a:tableStyleId>
              </a:tblPr>
              <a:tblGrid>
                <a:gridCol w="1310232">
                  <a:extLst>
                    <a:ext uri="{9D8B030D-6E8A-4147-A177-3AD203B41FA5}">
                      <a16:colId xmlns:a16="http://schemas.microsoft.com/office/drawing/2014/main" val="3577554120"/>
                    </a:ext>
                  </a:extLst>
                </a:gridCol>
                <a:gridCol w="9205368">
                  <a:extLst>
                    <a:ext uri="{9D8B030D-6E8A-4147-A177-3AD203B41FA5}">
                      <a16:colId xmlns:a16="http://schemas.microsoft.com/office/drawing/2014/main" val="3231140842"/>
                    </a:ext>
                  </a:extLst>
                </a:gridCol>
              </a:tblGrid>
              <a:tr h="2920925">
                <a:tc>
                  <a:txBody>
                    <a:bodyPr/>
                    <a:lstStyle/>
                    <a:p>
                      <a:pPr marL="0" marR="0">
                        <a:lnSpc>
                          <a:spcPct val="107000"/>
                        </a:lnSpc>
                        <a:spcBef>
                          <a:spcPts val="0"/>
                        </a:spcBef>
                        <a:spcAft>
                          <a:spcPts val="0"/>
                        </a:spcAft>
                      </a:pPr>
                      <a:r>
                        <a:rPr lang="da-DK" sz="2000" dirty="0">
                          <a:solidFill>
                            <a:schemeClr val="tx1"/>
                          </a:solidFill>
                          <a:effectLst/>
                          <a:latin typeface="+mn-lt"/>
                        </a:rPr>
                        <a:t>B1</a:t>
                      </a:r>
                      <a:endParaRPr lang="en-US" sz="1050" dirty="0">
                        <a:solidFill>
                          <a:schemeClr val="tx1"/>
                        </a:solidFill>
                        <a:effectLst/>
                        <a:latin typeface="+mn-lt"/>
                        <a:ea typeface="Calibri" panose="020F0502020204030204" pitchFamily="34" charset="0"/>
                        <a:cs typeface="Times New Roman" panose="02020603050405020304" pitchFamily="18" charset="0"/>
                      </a:endParaRPr>
                    </a:p>
                  </a:txBody>
                  <a:tcPr marL="52241" marR="52241" marT="0" marB="0"/>
                </a:tc>
                <a:tc>
                  <a:txBody>
                    <a:bodyPr/>
                    <a:lstStyle/>
                    <a:p>
                      <a:pPr marL="0" marR="0">
                        <a:lnSpc>
                          <a:spcPct val="107000"/>
                        </a:lnSpc>
                        <a:spcBef>
                          <a:spcPts val="0"/>
                        </a:spcBef>
                        <a:spcAft>
                          <a:spcPts val="0"/>
                        </a:spcAft>
                      </a:pPr>
                      <a:r>
                        <a:rPr lang="da-DK" sz="2000" dirty="0">
                          <a:solidFill>
                            <a:schemeClr val="tx1"/>
                          </a:solidFill>
                          <a:effectLst/>
                          <a:latin typeface="+mn-lt"/>
                        </a:rPr>
                        <a:t> Kan forstå hovedpunkterne i en klar normal fremstilling om velkendte emner, man regelmæssigt støder på i forbindelse med arbejde, skole, fritidsaktiviteter osv. Kan klare de fleste af de situationer, som normalt opstår under rejser i områder, hvor sproget tales. Kan producere en ukompliceret, sammenhængende tekst om dagligdags emner og emner af personlig interesse. Kan beskrive oplevelser og begivenheder, drømme, håb og ambitioner samt kort begrunde og forklare holdninger og planer.</a:t>
                      </a:r>
                      <a:endParaRPr lang="en-US" sz="1050" dirty="0">
                        <a:solidFill>
                          <a:schemeClr val="tx1"/>
                        </a:solidFill>
                        <a:effectLst/>
                        <a:latin typeface="+mn-lt"/>
                        <a:ea typeface="Calibri" panose="020F0502020204030204" pitchFamily="34" charset="0"/>
                        <a:cs typeface="Times New Roman" panose="02020603050405020304" pitchFamily="18" charset="0"/>
                      </a:endParaRPr>
                    </a:p>
                  </a:txBody>
                  <a:tcPr marL="52241" marR="52241" marT="0" marB="0"/>
                </a:tc>
                <a:extLst>
                  <a:ext uri="{0D108BD9-81ED-4DB2-BD59-A6C34878D82A}">
                    <a16:rowId xmlns:a16="http://schemas.microsoft.com/office/drawing/2014/main" val="2577219015"/>
                  </a:ext>
                </a:extLst>
              </a:tr>
              <a:tr h="2654312">
                <a:tc>
                  <a:txBody>
                    <a:bodyPr/>
                    <a:lstStyle/>
                    <a:p>
                      <a:pPr marL="0" marR="0">
                        <a:lnSpc>
                          <a:spcPct val="107000"/>
                        </a:lnSpc>
                        <a:spcBef>
                          <a:spcPts val="0"/>
                        </a:spcBef>
                        <a:spcAft>
                          <a:spcPts val="0"/>
                        </a:spcAft>
                      </a:pPr>
                      <a:r>
                        <a:rPr lang="da-DK" sz="2000">
                          <a:solidFill>
                            <a:schemeClr val="tx1"/>
                          </a:solidFill>
                          <a:effectLst/>
                          <a:latin typeface="+mn-lt"/>
                        </a:rPr>
                        <a:t>A2</a:t>
                      </a:r>
                      <a:endParaRPr lang="en-US" sz="1050">
                        <a:solidFill>
                          <a:schemeClr val="tx1"/>
                        </a:solidFill>
                        <a:effectLst/>
                        <a:latin typeface="+mn-lt"/>
                        <a:ea typeface="Calibri" panose="020F0502020204030204" pitchFamily="34" charset="0"/>
                        <a:cs typeface="Times New Roman" panose="02020603050405020304" pitchFamily="18" charset="0"/>
                      </a:endParaRPr>
                    </a:p>
                  </a:txBody>
                  <a:tcPr marL="52241" marR="52241" marT="0" marB="0"/>
                </a:tc>
                <a:tc>
                  <a:txBody>
                    <a:bodyPr/>
                    <a:lstStyle/>
                    <a:p>
                      <a:pPr marL="0" marR="0">
                        <a:lnSpc>
                          <a:spcPct val="107000"/>
                        </a:lnSpc>
                        <a:spcBef>
                          <a:spcPts val="0"/>
                        </a:spcBef>
                        <a:spcAft>
                          <a:spcPts val="0"/>
                        </a:spcAft>
                      </a:pPr>
                      <a:r>
                        <a:rPr lang="da-DK" sz="2000" dirty="0">
                          <a:solidFill>
                            <a:schemeClr val="tx1"/>
                          </a:solidFill>
                          <a:effectLst/>
                          <a:latin typeface="+mn-lt"/>
                        </a:rPr>
                        <a:t> Kan forstå sætninger og hyppigt anvendte udtryk, der omhandler forhold af umiddelbar betydning (f.eks. meget basale informationer om personlige og familiære forhold, indkøb, lokal geografi, beskæftigelse). Kan kommunikere i ukomplicerede og rutineprægede situationer, der kræver en enkel og direkte udveksling af information om velkendte og rutineprægede forhold. Kan med enkle udtryk beskrive sider af sin baggrund, sit nærmiljø samt udtrykke sine umiddelbare behov.</a:t>
                      </a:r>
                      <a:endParaRPr lang="en-US" sz="1050" dirty="0">
                        <a:solidFill>
                          <a:schemeClr val="tx1"/>
                        </a:solidFill>
                        <a:effectLst/>
                        <a:latin typeface="+mn-lt"/>
                        <a:ea typeface="Calibri" panose="020F0502020204030204" pitchFamily="34" charset="0"/>
                        <a:cs typeface="Times New Roman" panose="02020603050405020304" pitchFamily="18" charset="0"/>
                      </a:endParaRPr>
                    </a:p>
                  </a:txBody>
                  <a:tcPr marL="52241" marR="52241" marT="0" marB="0"/>
                </a:tc>
                <a:extLst>
                  <a:ext uri="{0D108BD9-81ED-4DB2-BD59-A6C34878D82A}">
                    <a16:rowId xmlns:a16="http://schemas.microsoft.com/office/drawing/2014/main" val="3111940091"/>
                  </a:ext>
                </a:extLst>
              </a:tr>
            </a:tbl>
          </a:graphicData>
        </a:graphic>
      </p:graphicFrame>
    </p:spTree>
    <p:extLst>
      <p:ext uri="{BB962C8B-B14F-4D97-AF65-F5344CB8AC3E}">
        <p14:creationId xmlns:p14="http://schemas.microsoft.com/office/powerpoint/2010/main" val="119582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995" b="-1"/>
          <a:stretch/>
        </p:blipFill>
        <p:spPr>
          <a:xfrm>
            <a:off x="1805612" y="32084"/>
            <a:ext cx="9626804" cy="6825916"/>
          </a:xfrm>
          <a:prstGeom prst="rect">
            <a:avLst/>
          </a:prstGeom>
        </p:spPr>
      </p:pic>
      <p:sp>
        <p:nvSpPr>
          <p:cNvPr id="6" name="TextBox 5"/>
          <p:cNvSpPr txBox="1"/>
          <p:nvPr/>
        </p:nvSpPr>
        <p:spPr>
          <a:xfrm>
            <a:off x="9973803" y="6524051"/>
            <a:ext cx="1500732" cy="276999"/>
          </a:xfrm>
          <a:prstGeom prst="rect">
            <a:avLst/>
          </a:prstGeom>
          <a:noFill/>
        </p:spPr>
        <p:txBody>
          <a:bodyPr wrap="none" rtlCol="0">
            <a:spAutoFit/>
          </a:bodyPr>
          <a:lstStyle/>
          <a:p>
            <a:r>
              <a:rPr lang="en-GB" sz="1200" dirty="0"/>
              <a:t>(CEFR CV, 2018: 30)</a:t>
            </a:r>
          </a:p>
        </p:txBody>
      </p:sp>
      <p:sp>
        <p:nvSpPr>
          <p:cNvPr id="2" name="Tekstfelt 1">
            <a:extLst>
              <a:ext uri="{FF2B5EF4-FFF2-40B4-BE49-F238E27FC236}">
                <a16:creationId xmlns:a16="http://schemas.microsoft.com/office/drawing/2014/main" id="{3E0962FA-1320-49F4-97C1-785DE89AF4C1}"/>
              </a:ext>
            </a:extLst>
          </p:cNvPr>
          <p:cNvSpPr txBox="1"/>
          <p:nvPr/>
        </p:nvSpPr>
        <p:spPr>
          <a:xfrm>
            <a:off x="1956372" y="2622245"/>
            <a:ext cx="185018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dirty="0"/>
              <a:t>deklarativ viden </a:t>
            </a:r>
            <a:endParaRPr lang="en-US" dirty="0"/>
          </a:p>
        </p:txBody>
      </p:sp>
      <p:sp>
        <p:nvSpPr>
          <p:cNvPr id="3" name="Rektangel 2">
            <a:extLst>
              <a:ext uri="{FF2B5EF4-FFF2-40B4-BE49-F238E27FC236}">
                <a16:creationId xmlns:a16="http://schemas.microsoft.com/office/drawing/2014/main" id="{5B2C8AEA-9D63-4A6B-B2BE-60D657376828}"/>
              </a:ext>
            </a:extLst>
          </p:cNvPr>
          <p:cNvSpPr/>
          <p:nvPr/>
        </p:nvSpPr>
        <p:spPr>
          <a:xfrm>
            <a:off x="1305475" y="3717575"/>
            <a:ext cx="265348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da-DK" dirty="0">
                <a:latin typeface="Calibri" panose="020F0502020204030204" pitchFamily="34" charset="0"/>
                <a:ea typeface="Calibri" panose="020F0502020204030204" pitchFamily="34" charset="0"/>
                <a:cs typeface="Times New Roman" panose="02020603050405020304" pitchFamily="18" charset="0"/>
              </a:rPr>
              <a:t>færdigheder og knowhow </a:t>
            </a:r>
            <a:endParaRPr lang="en-US" dirty="0"/>
          </a:p>
        </p:txBody>
      </p:sp>
      <p:sp>
        <p:nvSpPr>
          <p:cNvPr id="8" name="Rektangel 7">
            <a:extLst>
              <a:ext uri="{FF2B5EF4-FFF2-40B4-BE49-F238E27FC236}">
                <a16:creationId xmlns:a16="http://schemas.microsoft.com/office/drawing/2014/main" id="{EE8632EF-E650-4B40-A832-CE8C9F96F804}"/>
              </a:ext>
            </a:extLst>
          </p:cNvPr>
          <p:cNvSpPr/>
          <p:nvPr/>
        </p:nvSpPr>
        <p:spPr>
          <a:xfrm>
            <a:off x="2109619" y="4723123"/>
            <a:ext cx="15436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da-DK" dirty="0">
                <a:latin typeface="Calibri" panose="020F0502020204030204" pitchFamily="34" charset="0"/>
                <a:ea typeface="Calibri" panose="020F0502020204030204" pitchFamily="34" charset="0"/>
                <a:cs typeface="Times New Roman" panose="02020603050405020304" pitchFamily="18" charset="0"/>
              </a:rPr>
              <a:t>bevidstgørelse</a:t>
            </a:r>
            <a:endParaRPr lang="en-US" dirty="0"/>
          </a:p>
        </p:txBody>
      </p:sp>
      <p:sp>
        <p:nvSpPr>
          <p:cNvPr id="9" name="Rektangel 8">
            <a:extLst>
              <a:ext uri="{FF2B5EF4-FFF2-40B4-BE49-F238E27FC236}">
                <a16:creationId xmlns:a16="http://schemas.microsoft.com/office/drawing/2014/main" id="{1C685B89-798F-4A0F-9A45-E73EADDEFEC0}"/>
              </a:ext>
            </a:extLst>
          </p:cNvPr>
          <p:cNvSpPr/>
          <p:nvPr/>
        </p:nvSpPr>
        <p:spPr>
          <a:xfrm>
            <a:off x="1810452" y="5922907"/>
            <a:ext cx="164352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da-DK" dirty="0">
                <a:latin typeface="Calibri" panose="020F0502020204030204" pitchFamily="34" charset="0"/>
                <a:ea typeface="Calibri" panose="020F0502020204030204" pitchFamily="34" charset="0"/>
                <a:cs typeface="Times New Roman" panose="02020603050405020304" pitchFamily="18" charset="0"/>
              </a:rPr>
              <a:t>evne til at lære </a:t>
            </a:r>
            <a:endParaRPr lang="en-US" dirty="0"/>
          </a:p>
        </p:txBody>
      </p:sp>
      <p:sp>
        <p:nvSpPr>
          <p:cNvPr id="10" name="Rektangel 9">
            <a:extLst>
              <a:ext uri="{FF2B5EF4-FFF2-40B4-BE49-F238E27FC236}">
                <a16:creationId xmlns:a16="http://schemas.microsoft.com/office/drawing/2014/main" id="{288443CC-2F9E-4FE8-AFE4-AAB64B3910C9}"/>
              </a:ext>
            </a:extLst>
          </p:cNvPr>
          <p:cNvSpPr/>
          <p:nvPr/>
        </p:nvSpPr>
        <p:spPr>
          <a:xfrm>
            <a:off x="4230679" y="2324100"/>
            <a:ext cx="265348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da-DK" dirty="0">
                <a:solidFill>
                  <a:schemeClr val="tx1"/>
                </a:solidFill>
              </a:rPr>
              <a:t>leksikon, grammatisk, semantisk, fonologisk, ortografisk, </a:t>
            </a:r>
            <a:r>
              <a:rPr lang="da-DK" dirty="0" err="1">
                <a:solidFill>
                  <a:schemeClr val="tx1"/>
                </a:solidFill>
              </a:rPr>
              <a:t>ortotisk</a:t>
            </a:r>
            <a:endParaRPr lang="en-US" dirty="0">
              <a:solidFill>
                <a:schemeClr val="tx1"/>
              </a:solidFill>
            </a:endParaRPr>
          </a:p>
        </p:txBody>
      </p:sp>
      <p:sp>
        <p:nvSpPr>
          <p:cNvPr id="11" name="Rektangel 10">
            <a:extLst>
              <a:ext uri="{FF2B5EF4-FFF2-40B4-BE49-F238E27FC236}">
                <a16:creationId xmlns:a16="http://schemas.microsoft.com/office/drawing/2014/main" id="{EAB1025D-1C4A-4C6A-85FD-CC68A9C3B7FC}"/>
              </a:ext>
            </a:extLst>
          </p:cNvPr>
          <p:cNvSpPr/>
          <p:nvPr/>
        </p:nvSpPr>
        <p:spPr>
          <a:xfrm>
            <a:off x="4294815" y="3558131"/>
            <a:ext cx="218417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da-DK" dirty="0">
                <a:solidFill>
                  <a:schemeClr val="tx1"/>
                </a:solidFill>
                <a:latin typeface="Calibri" panose="020F0502020204030204" pitchFamily="34" charset="0"/>
                <a:ea typeface="Calibri" panose="020F0502020204030204" pitchFamily="34" charset="0"/>
                <a:cs typeface="Times New Roman" panose="02020603050405020304" pitchFamily="18" charset="0"/>
              </a:rPr>
              <a:t>sprogudgaver, register forskelle </a:t>
            </a:r>
            <a:r>
              <a:rPr lang="da-DK"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osv</a:t>
            </a:r>
            <a:endParaRPr lang="en-US" dirty="0">
              <a:solidFill>
                <a:schemeClr val="tx1"/>
              </a:solidFill>
            </a:endParaRPr>
          </a:p>
        </p:txBody>
      </p:sp>
      <p:sp>
        <p:nvSpPr>
          <p:cNvPr id="12" name="Rektangel 11">
            <a:extLst>
              <a:ext uri="{FF2B5EF4-FFF2-40B4-BE49-F238E27FC236}">
                <a16:creationId xmlns:a16="http://schemas.microsoft.com/office/drawing/2014/main" id="{DC421D7B-99C9-4D51-B4EC-9F0BC1ABE94B}"/>
              </a:ext>
            </a:extLst>
          </p:cNvPr>
          <p:cNvSpPr/>
          <p:nvPr/>
        </p:nvSpPr>
        <p:spPr>
          <a:xfrm>
            <a:off x="4325399" y="4630245"/>
            <a:ext cx="212300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da-DK" dirty="0">
                <a:solidFill>
                  <a:schemeClr val="tx1"/>
                </a:solidFill>
                <a:latin typeface="Calibri" panose="020F0502020204030204" pitchFamily="34" charset="0"/>
                <a:ea typeface="Calibri" panose="020F0502020204030204" pitchFamily="34" charset="0"/>
                <a:cs typeface="Times New Roman" panose="02020603050405020304" pitchFamily="18" charset="0"/>
              </a:rPr>
              <a:t>diskurs kompetence, funktionel kompetence osv.</a:t>
            </a:r>
            <a:endParaRPr lang="en-US" dirty="0">
              <a:solidFill>
                <a:schemeClr val="tx1"/>
              </a:solidFill>
            </a:endParaRPr>
          </a:p>
        </p:txBody>
      </p:sp>
      <p:sp>
        <p:nvSpPr>
          <p:cNvPr id="5" name="Oval 4"/>
          <p:cNvSpPr/>
          <p:nvPr/>
        </p:nvSpPr>
        <p:spPr>
          <a:xfrm>
            <a:off x="6384025" y="3247431"/>
            <a:ext cx="4297703" cy="120460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76330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0" grpId="0" animBg="1"/>
      <p:bldP spid="11" grpId="0" animBg="1"/>
      <p:bldP spid="1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24323" y="6356411"/>
            <a:ext cx="1500732" cy="276999"/>
          </a:xfrm>
          <a:prstGeom prst="rect">
            <a:avLst/>
          </a:prstGeom>
          <a:noFill/>
        </p:spPr>
        <p:txBody>
          <a:bodyPr wrap="none" rtlCol="0">
            <a:spAutoFit/>
          </a:bodyPr>
          <a:lstStyle/>
          <a:p>
            <a:r>
              <a:rPr lang="en-GB" sz="1200" dirty="0"/>
              <a:t>(CEFR CV, 2018: 31)</a:t>
            </a:r>
          </a:p>
        </p:txBody>
      </p:sp>
      <p:pic>
        <p:nvPicPr>
          <p:cNvPr id="4" name="Picture 3"/>
          <p:cNvPicPr>
            <a:picLocks noChangeAspect="1"/>
          </p:cNvPicPr>
          <p:nvPr/>
        </p:nvPicPr>
        <p:blipFill>
          <a:blip r:embed="rId3"/>
          <a:stretch>
            <a:fillRect/>
          </a:stretch>
        </p:blipFill>
        <p:spPr>
          <a:xfrm>
            <a:off x="1270861" y="185642"/>
            <a:ext cx="9688893" cy="5472763"/>
          </a:xfrm>
          <a:prstGeom prst="rect">
            <a:avLst/>
          </a:prstGeom>
        </p:spPr>
      </p:pic>
    </p:spTree>
    <p:extLst>
      <p:ext uri="{BB962C8B-B14F-4D97-AF65-F5344CB8AC3E}">
        <p14:creationId xmlns:p14="http://schemas.microsoft.com/office/powerpoint/2010/main" val="110558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24323" y="6356411"/>
            <a:ext cx="1500732" cy="276999"/>
          </a:xfrm>
          <a:prstGeom prst="rect">
            <a:avLst/>
          </a:prstGeom>
          <a:noFill/>
        </p:spPr>
        <p:txBody>
          <a:bodyPr wrap="none" rtlCol="0">
            <a:spAutoFit/>
          </a:bodyPr>
          <a:lstStyle/>
          <a:p>
            <a:r>
              <a:rPr lang="en-GB" sz="1200" dirty="0"/>
              <a:t>(CEFR CV, 2018: 31)</a:t>
            </a:r>
          </a:p>
        </p:txBody>
      </p:sp>
      <p:pic>
        <p:nvPicPr>
          <p:cNvPr id="2" name="Picture 1"/>
          <p:cNvPicPr>
            <a:picLocks noChangeAspect="1"/>
          </p:cNvPicPr>
          <p:nvPr/>
        </p:nvPicPr>
        <p:blipFill>
          <a:blip r:embed="rId3"/>
          <a:stretch>
            <a:fillRect/>
          </a:stretch>
        </p:blipFill>
        <p:spPr>
          <a:xfrm>
            <a:off x="955778" y="123986"/>
            <a:ext cx="10331984" cy="5719476"/>
          </a:xfrm>
          <a:prstGeom prst="rect">
            <a:avLst/>
          </a:prstGeom>
        </p:spPr>
      </p:pic>
    </p:spTree>
    <p:extLst>
      <p:ext uri="{BB962C8B-B14F-4D97-AF65-F5344CB8AC3E}">
        <p14:creationId xmlns:p14="http://schemas.microsoft.com/office/powerpoint/2010/main" val="2309681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Formålet</a:t>
            </a:r>
            <a:r>
              <a:rPr lang="en-GB" dirty="0"/>
              <a:t> </a:t>
            </a:r>
            <a:r>
              <a:rPr lang="en-GB" dirty="0" err="1"/>
              <a:t>er</a:t>
            </a:r>
            <a:r>
              <a:rPr lang="en-GB" dirty="0"/>
              <a:t> at </a:t>
            </a:r>
            <a:r>
              <a:rPr lang="en-GB" dirty="0" err="1"/>
              <a:t>bruge</a:t>
            </a:r>
            <a:r>
              <a:rPr lang="en-GB" dirty="0"/>
              <a:t> CEFR…</a:t>
            </a:r>
          </a:p>
        </p:txBody>
      </p:sp>
      <p:sp>
        <p:nvSpPr>
          <p:cNvPr id="3" name="Text Placeholder 2"/>
          <p:cNvSpPr>
            <a:spLocks noGrp="1"/>
          </p:cNvSpPr>
          <p:nvPr>
            <p:ph type="body" sz="quarter" idx="13"/>
          </p:nvPr>
        </p:nvSpPr>
        <p:spPr>
          <a:xfrm>
            <a:off x="838200" y="1765559"/>
            <a:ext cx="10515600" cy="3471863"/>
          </a:xfrm>
        </p:spPr>
        <p:txBody>
          <a:bodyPr/>
          <a:lstStyle/>
          <a:p>
            <a:pPr>
              <a:lnSpc>
                <a:spcPct val="150000"/>
              </a:lnSpc>
            </a:pPr>
            <a:r>
              <a:rPr lang="en-GB" dirty="0" err="1"/>
              <a:t>som</a:t>
            </a:r>
            <a:r>
              <a:rPr lang="en-GB" dirty="0"/>
              <a:t> et </a:t>
            </a:r>
            <a:r>
              <a:rPr lang="en-GB" dirty="0" err="1"/>
              <a:t>værktøj</a:t>
            </a:r>
            <a:endParaRPr lang="en-GB" dirty="0"/>
          </a:p>
          <a:p>
            <a:pPr>
              <a:lnSpc>
                <a:spcPct val="150000"/>
              </a:lnSpc>
            </a:pPr>
            <a:r>
              <a:rPr lang="en-GB" dirty="0"/>
              <a:t>for at </a:t>
            </a:r>
            <a:r>
              <a:rPr lang="en-GB" dirty="0" err="1"/>
              <a:t>identificere</a:t>
            </a:r>
            <a:r>
              <a:rPr lang="en-GB" dirty="0"/>
              <a:t> </a:t>
            </a:r>
            <a:r>
              <a:rPr lang="en-GB" dirty="0" err="1"/>
              <a:t>forskellige</a:t>
            </a:r>
            <a:r>
              <a:rPr lang="en-GB" dirty="0"/>
              <a:t> </a:t>
            </a:r>
            <a:r>
              <a:rPr lang="en-GB" dirty="0" err="1"/>
              <a:t>aspekter</a:t>
            </a:r>
            <a:r>
              <a:rPr lang="en-GB" dirty="0"/>
              <a:t> </a:t>
            </a:r>
            <a:r>
              <a:rPr lang="en-GB" dirty="0" err="1"/>
              <a:t>af</a:t>
            </a:r>
            <a:r>
              <a:rPr lang="en-GB" dirty="0"/>
              <a:t> elevens </a:t>
            </a:r>
            <a:r>
              <a:rPr lang="en-GB" dirty="0" err="1"/>
              <a:t>sproglig</a:t>
            </a:r>
            <a:r>
              <a:rPr lang="en-GB" dirty="0"/>
              <a:t> production</a:t>
            </a:r>
          </a:p>
          <a:p>
            <a:pPr>
              <a:lnSpc>
                <a:spcPct val="150000"/>
              </a:lnSpc>
            </a:pPr>
            <a:r>
              <a:rPr lang="en-GB" dirty="0"/>
              <a:t>for at give feedback </a:t>
            </a:r>
            <a:r>
              <a:rPr lang="en-GB" dirty="0" err="1"/>
              <a:t>til</a:t>
            </a:r>
            <a:r>
              <a:rPr lang="en-GB" dirty="0"/>
              <a:t> </a:t>
            </a:r>
            <a:r>
              <a:rPr lang="en-GB" dirty="0" err="1"/>
              <a:t>mundtlige</a:t>
            </a:r>
            <a:r>
              <a:rPr lang="en-GB" dirty="0"/>
              <a:t> </a:t>
            </a:r>
            <a:r>
              <a:rPr lang="en-GB" dirty="0" err="1"/>
              <a:t>og</a:t>
            </a:r>
            <a:r>
              <a:rPr lang="en-GB" dirty="0"/>
              <a:t> </a:t>
            </a:r>
            <a:r>
              <a:rPr lang="en-GB" dirty="0" err="1"/>
              <a:t>skriftlige</a:t>
            </a:r>
            <a:r>
              <a:rPr lang="en-GB" dirty="0"/>
              <a:t> </a:t>
            </a:r>
            <a:r>
              <a:rPr lang="en-GB" dirty="0" err="1"/>
              <a:t>opgaver</a:t>
            </a:r>
            <a:endParaRPr lang="en-GB" dirty="0"/>
          </a:p>
          <a:p>
            <a:pPr>
              <a:lnSpc>
                <a:spcPct val="150000"/>
              </a:lnSpc>
            </a:pPr>
            <a:r>
              <a:rPr lang="en-GB" dirty="0"/>
              <a:t>for </a:t>
            </a:r>
            <a:r>
              <a:rPr lang="en-GB" dirty="0" err="1"/>
              <a:t>selv-evaluering</a:t>
            </a:r>
            <a:r>
              <a:rPr lang="en-GB" dirty="0"/>
              <a:t>?</a:t>
            </a:r>
          </a:p>
          <a:p>
            <a:pPr>
              <a:lnSpc>
                <a:spcPct val="150000"/>
              </a:lnSpc>
            </a:pPr>
            <a:endParaRPr lang="en-GB" dirty="0"/>
          </a:p>
        </p:txBody>
      </p:sp>
    </p:spTree>
    <p:extLst>
      <p:ext uri="{BB962C8B-B14F-4D97-AF65-F5344CB8AC3E}">
        <p14:creationId xmlns:p14="http://schemas.microsoft.com/office/powerpoint/2010/main" val="246247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38" y="1544446"/>
            <a:ext cx="11560628" cy="3693319"/>
          </a:xfrm>
          <a:prstGeom prst="rect">
            <a:avLst/>
          </a:prstGeom>
        </p:spPr>
        <p:txBody>
          <a:bodyPr wrap="square">
            <a:spAutoFit/>
          </a:bodyPr>
          <a:lstStyle/>
          <a:p>
            <a:r>
              <a:rPr lang="da-DK" dirty="0"/>
              <a:t>Du kommer til at se 6 videoer af mundtlig sprogproduktion på forskellige niveauer.</a:t>
            </a:r>
          </a:p>
          <a:p>
            <a:endParaRPr lang="da-DK" dirty="0"/>
          </a:p>
          <a:p>
            <a:pPr marL="342900" indent="-342900" fontAlgn="base">
              <a:buFont typeface="+mj-lt"/>
              <a:buAutoNum type="arabicPeriod"/>
            </a:pPr>
            <a:r>
              <a:rPr lang="da-DK" dirty="0"/>
              <a:t>Se videoen.</a:t>
            </a:r>
          </a:p>
          <a:p>
            <a:pPr marL="342900" indent="-342900" fontAlgn="base">
              <a:buFont typeface="+mj-lt"/>
              <a:buAutoNum type="arabicPeriod"/>
            </a:pPr>
            <a:r>
              <a:rPr lang="da-DK" dirty="0"/>
              <a:t>Mens du ser videoen, skal du prøve at tage noter om elevens sprogproduktion i forhold til grammatik, udtale, sammenhæng, ordforråd, interaktion og </a:t>
            </a:r>
            <a:r>
              <a:rPr lang="da-DK" dirty="0" err="1"/>
              <a:t>fluency</a:t>
            </a:r>
            <a:r>
              <a:rPr lang="da-DK" dirty="0"/>
              <a:t>.</a:t>
            </a:r>
          </a:p>
          <a:p>
            <a:pPr marL="342900" indent="-342900" fontAlgn="base">
              <a:buFont typeface="+mj-lt"/>
              <a:buAutoNum type="arabicPeriod"/>
            </a:pPr>
            <a:r>
              <a:rPr lang="da-DK" dirty="0"/>
              <a:t>Er eleven fra videoen på samme niveau som dine elever eller på et højere eller lavere niveau end dine elever?</a:t>
            </a:r>
          </a:p>
          <a:p>
            <a:pPr marL="342900" indent="-342900">
              <a:buFont typeface="+mj-lt"/>
              <a:buAutoNum type="arabicPeriod"/>
            </a:pPr>
            <a:r>
              <a:rPr lang="da-DK" dirty="0"/>
              <a:t>Hvorfor? (vær præcis) </a:t>
            </a:r>
          </a:p>
          <a:p>
            <a:r>
              <a:rPr lang="da-DK" dirty="0"/>
              <a:t/>
            </a:r>
            <a:br>
              <a:rPr lang="da-DK" dirty="0"/>
            </a:br>
            <a:r>
              <a:rPr lang="da-DK" b="1" dirty="0"/>
              <a:t>Diskussion</a:t>
            </a:r>
            <a:endParaRPr lang="da-DK" dirty="0"/>
          </a:p>
          <a:p>
            <a:pPr fontAlgn="base"/>
            <a:r>
              <a:rPr lang="da-DK" dirty="0"/>
              <a:t/>
            </a:r>
            <a:br>
              <a:rPr lang="da-DK" dirty="0"/>
            </a:br>
            <a:r>
              <a:rPr lang="da-DK" dirty="0"/>
              <a:t>5.   Kig på CEFR for at finde ud af, hvilke beskrivelser, der passer til din evaluering</a:t>
            </a:r>
          </a:p>
          <a:p>
            <a:pPr fontAlgn="base"/>
            <a:r>
              <a:rPr lang="da-DK" dirty="0"/>
              <a:t>6.   Hvilket niveau ligger eleven på baseret på beskrivelserne? </a:t>
            </a:r>
          </a:p>
          <a:p>
            <a:pPr fontAlgn="base"/>
            <a:r>
              <a:rPr lang="da-DK" dirty="0"/>
              <a:t>7.   Kig på hvilket niveau eleven har iflg. </a:t>
            </a:r>
            <a:r>
              <a:rPr lang="da-DK" dirty="0" err="1"/>
              <a:t>CEFR´s</a:t>
            </a:r>
            <a:r>
              <a:rPr lang="da-DK" dirty="0"/>
              <a:t> bedømmere.</a:t>
            </a:r>
          </a:p>
        </p:txBody>
      </p:sp>
      <p:sp>
        <p:nvSpPr>
          <p:cNvPr id="3" name="Title 1"/>
          <p:cNvSpPr txBox="1">
            <a:spLocks/>
          </p:cNvSpPr>
          <p:nvPr/>
        </p:nvSpPr>
        <p:spPr>
          <a:xfrm>
            <a:off x="438538" y="359456"/>
            <a:ext cx="11012488" cy="86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chemeClr val="accent1"/>
                </a:solidFill>
              </a:rPr>
              <a:t>CEFR (mundtlige færdigheder)</a:t>
            </a:r>
            <a:endParaRPr lang="en-GB" dirty="0"/>
          </a:p>
        </p:txBody>
      </p:sp>
    </p:spTree>
    <p:extLst>
      <p:ext uri="{BB962C8B-B14F-4D97-AF65-F5344CB8AC3E}">
        <p14:creationId xmlns:p14="http://schemas.microsoft.com/office/powerpoint/2010/main" val="389311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 </a:t>
            </a:r>
            <a:r>
              <a:rPr lang="en-GB" dirty="0" err="1"/>
              <a:t>arbejder</a:t>
            </a:r>
            <a:r>
              <a:rPr lang="en-GB" dirty="0"/>
              <a:t> i </a:t>
            </a:r>
            <a:r>
              <a:rPr lang="en-GB" dirty="0" err="1"/>
              <a:t>grupper</a:t>
            </a:r>
            <a:endParaRPr lang="en-GB" dirty="0"/>
          </a:p>
        </p:txBody>
      </p:sp>
      <p:sp>
        <p:nvSpPr>
          <p:cNvPr id="3" name="Text Placeholder 2"/>
          <p:cNvSpPr>
            <a:spLocks noGrp="1"/>
          </p:cNvSpPr>
          <p:nvPr>
            <p:ph type="body" sz="quarter" idx="13"/>
          </p:nvPr>
        </p:nvSpPr>
        <p:spPr/>
        <p:txBody>
          <a:bodyPr/>
          <a:lstStyle/>
          <a:p>
            <a:r>
              <a:rPr lang="en-GB" dirty="0" err="1"/>
              <a:t>Engelsk</a:t>
            </a:r>
            <a:r>
              <a:rPr lang="en-GB" dirty="0"/>
              <a:t>: </a:t>
            </a:r>
            <a:r>
              <a:rPr lang="en-GB" dirty="0" err="1"/>
              <a:t>lokale</a:t>
            </a:r>
            <a:endParaRPr lang="en-GB" dirty="0"/>
          </a:p>
          <a:p>
            <a:pPr marL="0" indent="0">
              <a:buNone/>
            </a:pPr>
            <a:endParaRPr lang="en-GB" dirty="0"/>
          </a:p>
          <a:p>
            <a:r>
              <a:rPr lang="en-GB" dirty="0" err="1"/>
              <a:t>Tysk</a:t>
            </a:r>
            <a:r>
              <a:rPr lang="en-GB" dirty="0"/>
              <a:t>: </a:t>
            </a:r>
            <a:r>
              <a:rPr lang="en-GB" dirty="0" err="1"/>
              <a:t>lokale</a:t>
            </a:r>
            <a:endParaRPr lang="en-GB" dirty="0"/>
          </a:p>
          <a:p>
            <a:endParaRPr lang="en-GB" dirty="0"/>
          </a:p>
          <a:p>
            <a:r>
              <a:rPr lang="en-GB" dirty="0" err="1"/>
              <a:t>Fransk</a:t>
            </a:r>
            <a:r>
              <a:rPr lang="en-GB" dirty="0"/>
              <a:t>: </a:t>
            </a:r>
            <a:r>
              <a:rPr lang="en-GB" dirty="0" err="1"/>
              <a:t>lokale</a:t>
            </a:r>
            <a:endParaRPr lang="en-GB" dirty="0"/>
          </a:p>
        </p:txBody>
      </p:sp>
    </p:spTree>
    <p:extLst>
      <p:ext uri="{BB962C8B-B14F-4D97-AF65-F5344CB8AC3E}">
        <p14:creationId xmlns:p14="http://schemas.microsoft.com/office/powerpoint/2010/main" val="1270281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07" y="115453"/>
            <a:ext cx="11012488" cy="865186"/>
          </a:xfrm>
        </p:spPr>
        <p:txBody>
          <a:bodyPr/>
          <a:lstStyle/>
          <a:p>
            <a:r>
              <a:rPr lang="da-DK" dirty="0"/>
              <a:t>Program</a:t>
            </a:r>
          </a:p>
        </p:txBody>
      </p:sp>
      <p:sp>
        <p:nvSpPr>
          <p:cNvPr id="3" name="Content Placeholder 2"/>
          <p:cNvSpPr>
            <a:spLocks noGrp="1"/>
          </p:cNvSpPr>
          <p:nvPr>
            <p:ph idx="1"/>
          </p:nvPr>
        </p:nvSpPr>
        <p:spPr>
          <a:xfrm>
            <a:off x="693179" y="981404"/>
            <a:ext cx="11105733" cy="5160629"/>
          </a:xfrm>
        </p:spPr>
        <p:txBody>
          <a:bodyPr>
            <a:noAutofit/>
          </a:bodyPr>
          <a:lstStyle/>
          <a:p>
            <a:pPr marL="0" indent="0">
              <a:buNone/>
              <a:tabLst>
                <a:tab pos="2155825" algn="l"/>
              </a:tabLst>
            </a:pPr>
            <a:r>
              <a:rPr lang="da-DK" sz="2400" dirty="0">
                <a:solidFill>
                  <a:schemeClr val="bg1">
                    <a:lumMod val="85000"/>
                  </a:schemeClr>
                </a:solidFill>
              </a:rPr>
              <a:t>kl. 9.45 - 10.00	Kaffe og te</a:t>
            </a:r>
          </a:p>
          <a:p>
            <a:pPr marL="0" indent="0">
              <a:buNone/>
              <a:tabLst>
                <a:tab pos="2155825" algn="l"/>
              </a:tabLst>
            </a:pPr>
            <a:r>
              <a:rPr lang="da-DK" sz="2400" dirty="0">
                <a:solidFill>
                  <a:schemeClr val="bg1">
                    <a:lumMod val="85000"/>
                  </a:schemeClr>
                </a:solidFill>
              </a:rPr>
              <a:t>kl. 10.00 - 10.20 	Introduktion til projektet og kort oplæg om feedback og evaluering</a:t>
            </a:r>
          </a:p>
          <a:p>
            <a:pPr marL="0" indent="0">
              <a:buNone/>
              <a:tabLst>
                <a:tab pos="2155825" algn="l"/>
              </a:tabLst>
            </a:pPr>
            <a:r>
              <a:rPr lang="da-DK" sz="2400" dirty="0">
                <a:solidFill>
                  <a:schemeClr val="bg1">
                    <a:lumMod val="85000"/>
                  </a:schemeClr>
                </a:solidFill>
              </a:rPr>
              <a:t>kl. 10.20 - 10.40 	 En kort præsentationsrunde</a:t>
            </a:r>
            <a:endParaRPr lang="da-DK" sz="2400" b="0" dirty="0">
              <a:solidFill>
                <a:schemeClr val="bg1">
                  <a:lumMod val="85000"/>
                </a:schemeClr>
              </a:solidFill>
              <a:effectLst/>
            </a:endParaRPr>
          </a:p>
          <a:p>
            <a:pPr marL="0" indent="0">
              <a:buNone/>
              <a:tabLst>
                <a:tab pos="2155825" algn="l"/>
              </a:tabLst>
            </a:pPr>
            <a:r>
              <a:rPr lang="da-DK" sz="2400" dirty="0">
                <a:solidFill>
                  <a:schemeClr val="bg1">
                    <a:lumMod val="85000"/>
                  </a:schemeClr>
                </a:solidFill>
              </a:rPr>
              <a:t>kl. 10.40 - 12.00 	Udvalgte problemstillinger fra interviews drøftes i grupper 		og i plenum</a:t>
            </a:r>
            <a:endParaRPr lang="da-DK" sz="2400" b="0" dirty="0">
              <a:solidFill>
                <a:schemeClr val="bg1">
                  <a:lumMod val="85000"/>
                </a:schemeClr>
              </a:solidFill>
              <a:effectLst/>
            </a:endParaRPr>
          </a:p>
          <a:p>
            <a:pPr marL="0" indent="0">
              <a:buNone/>
              <a:tabLst>
                <a:tab pos="2155825" algn="l"/>
              </a:tabLst>
            </a:pPr>
            <a:r>
              <a:rPr lang="da-DK" sz="2400" dirty="0">
                <a:solidFill>
                  <a:schemeClr val="bg1">
                    <a:lumMod val="85000"/>
                  </a:schemeClr>
                </a:solidFill>
              </a:rPr>
              <a:t>kl. 12.00 - 13.00 	Frokost</a:t>
            </a:r>
            <a:endParaRPr lang="da-DK" sz="2400" b="0" dirty="0">
              <a:solidFill>
                <a:schemeClr val="bg1">
                  <a:lumMod val="85000"/>
                </a:schemeClr>
              </a:solidFill>
              <a:effectLst/>
            </a:endParaRPr>
          </a:p>
          <a:p>
            <a:pPr marL="0" indent="0">
              <a:buNone/>
              <a:tabLst>
                <a:tab pos="2155825" algn="l"/>
              </a:tabLst>
            </a:pPr>
            <a:r>
              <a:rPr lang="da-DK" sz="2400" dirty="0">
                <a:solidFill>
                  <a:schemeClr val="bg1">
                    <a:lumMod val="85000"/>
                  </a:schemeClr>
                </a:solidFill>
              </a:rPr>
              <a:t>kl. 13.00 - 14.30 	Introduktion til CEFR som arbejdsredskab og eksempler 			på CEFR-vurderingskriterier</a:t>
            </a:r>
            <a:endParaRPr lang="da-DK" sz="2400" b="0" dirty="0">
              <a:solidFill>
                <a:schemeClr val="bg1">
                  <a:lumMod val="85000"/>
                </a:schemeClr>
              </a:solidFill>
              <a:effectLst/>
            </a:endParaRPr>
          </a:p>
          <a:p>
            <a:pPr marL="0" indent="0">
              <a:buNone/>
              <a:tabLst>
                <a:tab pos="2155825" algn="l"/>
              </a:tabLst>
            </a:pPr>
            <a:r>
              <a:rPr lang="da-DK" sz="2400" dirty="0">
                <a:solidFill>
                  <a:schemeClr val="bg1">
                    <a:lumMod val="85000"/>
                  </a:schemeClr>
                </a:solidFill>
              </a:rPr>
              <a:t>kl. 14.30 - 15.00 	Kaffepause</a:t>
            </a:r>
            <a:endParaRPr lang="da-DK" sz="2400" b="0" dirty="0">
              <a:solidFill>
                <a:schemeClr val="bg1">
                  <a:lumMod val="85000"/>
                </a:schemeClr>
              </a:solidFill>
              <a:effectLst/>
            </a:endParaRPr>
          </a:p>
          <a:p>
            <a:pPr marL="0" indent="0">
              <a:buNone/>
              <a:tabLst>
                <a:tab pos="2155825" algn="l"/>
              </a:tabLst>
            </a:pPr>
            <a:r>
              <a:rPr lang="da-DK" sz="2400" dirty="0">
                <a:solidFill>
                  <a:schemeClr val="accent1"/>
                </a:solidFill>
              </a:rPr>
              <a:t>kl. 15.00 - 16.00 	Gruppearbejde med udgangspunkt i bl.a. CEFR</a:t>
            </a:r>
            <a:endParaRPr lang="da-DK" sz="2400" b="0" dirty="0">
              <a:solidFill>
                <a:schemeClr val="accent1"/>
              </a:solidFill>
              <a:effectLst/>
            </a:endParaRPr>
          </a:p>
          <a:p>
            <a:pPr marL="0" indent="0">
              <a:buNone/>
              <a:tabLst>
                <a:tab pos="2155825" algn="l"/>
              </a:tabLst>
            </a:pPr>
            <a:r>
              <a:rPr lang="da-DK" sz="2400" dirty="0">
                <a:solidFill>
                  <a:schemeClr val="accent1"/>
                </a:solidFill>
              </a:rPr>
              <a:t>kl. 16.00 - 17.00 	Opsamling på dagen og lektie til næste gang</a:t>
            </a:r>
            <a:endParaRPr lang="da-DK" sz="2400" b="0" dirty="0">
              <a:solidFill>
                <a:schemeClr val="accent1"/>
              </a:solidFill>
              <a:effectLst/>
            </a:endParaRPr>
          </a:p>
          <a:p>
            <a:pPr marL="0" indent="0">
              <a:buNone/>
            </a:pPr>
            <a:r>
              <a:rPr lang="da-DK" sz="1800" dirty="0">
                <a:solidFill>
                  <a:schemeClr val="accent1"/>
                </a:solidFill>
              </a:rPr>
              <a:t/>
            </a:r>
            <a:br>
              <a:rPr lang="da-DK" sz="1800" dirty="0">
                <a:solidFill>
                  <a:schemeClr val="accent1"/>
                </a:solidFill>
              </a:rPr>
            </a:br>
            <a:endParaRPr lang="da-DK" sz="1800" dirty="0">
              <a:solidFill>
                <a:schemeClr val="accent1"/>
              </a:solidFill>
            </a:endParaRPr>
          </a:p>
        </p:txBody>
      </p:sp>
      <p:sp>
        <p:nvSpPr>
          <p:cNvPr id="6" name="Date Placeholder 5"/>
          <p:cNvSpPr>
            <a:spLocks noGrp="1"/>
          </p:cNvSpPr>
          <p:nvPr>
            <p:ph type="dt" sz="half" idx="10"/>
          </p:nvPr>
        </p:nvSpPr>
        <p:spPr/>
        <p:txBody>
          <a:bodyPr/>
          <a:lstStyle/>
          <a:p>
            <a:fld id="{4EFC3BBF-1D93-4703-ADE1-710F97721AD1}" type="datetime1">
              <a:rPr lang="da-DK" smtClean="0"/>
              <a:t>31-10-2022</a:t>
            </a:fld>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28</a:t>
            </a:fld>
            <a:endParaRPr lang="da-DK" dirty="0"/>
          </a:p>
        </p:txBody>
      </p:sp>
    </p:spTree>
    <p:extLst>
      <p:ext uri="{BB962C8B-B14F-4D97-AF65-F5344CB8AC3E}">
        <p14:creationId xmlns:p14="http://schemas.microsoft.com/office/powerpoint/2010/main" val="81762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538" y="1544446"/>
            <a:ext cx="11560628" cy="3139321"/>
          </a:xfrm>
          <a:prstGeom prst="rect">
            <a:avLst/>
          </a:prstGeom>
        </p:spPr>
        <p:txBody>
          <a:bodyPr wrap="square">
            <a:spAutoFit/>
          </a:bodyPr>
          <a:lstStyle/>
          <a:p>
            <a:r>
              <a:rPr lang="da-DK" dirty="0"/>
              <a:t>Du kommer til at læse skriftlige opgaver på forskellige niveauer.</a:t>
            </a:r>
          </a:p>
          <a:p>
            <a:endParaRPr lang="da-DK" dirty="0"/>
          </a:p>
          <a:p>
            <a:pPr fontAlgn="base"/>
            <a:r>
              <a:rPr lang="da-DK" dirty="0"/>
              <a:t>1. Læs opgaven.</a:t>
            </a:r>
          </a:p>
          <a:p>
            <a:pPr fontAlgn="base"/>
            <a:r>
              <a:rPr lang="da-DK" dirty="0"/>
              <a:t>2. Tag noter om elevens produktion i forhold til grammatik, udtale, sammenhæng, ordforråd, interaktion og </a:t>
            </a:r>
            <a:r>
              <a:rPr lang="da-DK" dirty="0" err="1"/>
              <a:t>fluency</a:t>
            </a:r>
            <a:r>
              <a:rPr lang="da-DK" dirty="0"/>
              <a:t>.</a:t>
            </a:r>
          </a:p>
          <a:p>
            <a:pPr fontAlgn="base"/>
            <a:r>
              <a:rPr lang="da-DK" dirty="0"/>
              <a:t>3. Er eleven, der har skrevet teksten, på samme niveau som dine elever eller på et højere eller lavere niveau end dine elever? Hvorfor? (vær præcis) </a:t>
            </a:r>
          </a:p>
          <a:p>
            <a:r>
              <a:rPr lang="da-DK" dirty="0"/>
              <a:t/>
            </a:r>
            <a:br>
              <a:rPr lang="da-DK" dirty="0"/>
            </a:br>
            <a:r>
              <a:rPr lang="da-DK" b="1" dirty="0"/>
              <a:t>Diskussion</a:t>
            </a:r>
            <a:endParaRPr lang="da-DK" dirty="0"/>
          </a:p>
          <a:p>
            <a:pPr fontAlgn="base"/>
            <a:r>
              <a:rPr lang="da-DK" dirty="0"/>
              <a:t/>
            </a:r>
            <a:br>
              <a:rPr lang="da-DK" dirty="0"/>
            </a:br>
            <a:r>
              <a:rPr lang="da-DK" dirty="0"/>
              <a:t>4. Kig på CEFR for at finde ud af, hvilke beskrivelser, der passer til din evaluering</a:t>
            </a:r>
          </a:p>
          <a:p>
            <a:pPr fontAlgn="base"/>
            <a:r>
              <a:rPr lang="da-DK" dirty="0"/>
              <a:t>5. Hvilket niveau ligger eleven på baseret på beskrivelserne? </a:t>
            </a:r>
          </a:p>
        </p:txBody>
      </p:sp>
      <p:sp>
        <p:nvSpPr>
          <p:cNvPr id="3" name="Title 1"/>
          <p:cNvSpPr txBox="1">
            <a:spLocks/>
          </p:cNvSpPr>
          <p:nvPr/>
        </p:nvSpPr>
        <p:spPr>
          <a:xfrm>
            <a:off x="438538" y="359456"/>
            <a:ext cx="11012488" cy="865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chemeClr val="accent1"/>
                </a:solidFill>
              </a:rPr>
              <a:t>CEFR (skriftlige færdigheder)</a:t>
            </a:r>
            <a:endParaRPr lang="en-GB" dirty="0"/>
          </a:p>
        </p:txBody>
      </p:sp>
    </p:spTree>
    <p:extLst>
      <p:ext uri="{BB962C8B-B14F-4D97-AF65-F5344CB8AC3E}">
        <p14:creationId xmlns:p14="http://schemas.microsoft.com/office/powerpoint/2010/main" val="296270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LiSE</a:t>
            </a:r>
            <a:r>
              <a:rPr lang="en-GB" dirty="0"/>
              <a:t> </a:t>
            </a:r>
            <a:r>
              <a:rPr lang="en-GB" dirty="0" err="1"/>
              <a:t>Projektmedlemmer</a:t>
            </a:r>
            <a:endParaRPr lang="en-GB" dirty="0"/>
          </a:p>
        </p:txBody>
      </p:sp>
      <p:sp>
        <p:nvSpPr>
          <p:cNvPr id="3" name="Content Placeholder 2"/>
          <p:cNvSpPr>
            <a:spLocks noGrp="1"/>
          </p:cNvSpPr>
          <p:nvPr>
            <p:ph idx="1"/>
          </p:nvPr>
        </p:nvSpPr>
        <p:spPr/>
        <p:txBody>
          <a:bodyPr/>
          <a:lstStyle/>
          <a:p>
            <a:r>
              <a:rPr lang="da-DK" dirty="0">
                <a:solidFill>
                  <a:schemeClr val="accent1"/>
                </a:solidFill>
              </a:rPr>
              <a:t>Catherine Watson</a:t>
            </a:r>
          </a:p>
          <a:p>
            <a:r>
              <a:rPr lang="da-DK" dirty="0">
                <a:solidFill>
                  <a:schemeClr val="accent1"/>
                </a:solidFill>
              </a:rPr>
              <a:t>Daniele Eychenne</a:t>
            </a:r>
          </a:p>
          <a:p>
            <a:r>
              <a:rPr lang="da-DK" dirty="0">
                <a:solidFill>
                  <a:schemeClr val="accent1"/>
                </a:solidFill>
              </a:rPr>
              <a:t>Elsebeth Bechmann</a:t>
            </a:r>
          </a:p>
          <a:p>
            <a:r>
              <a:rPr lang="da-DK" dirty="0">
                <a:solidFill>
                  <a:schemeClr val="accent1"/>
                </a:solidFill>
              </a:rPr>
              <a:t>Joyce Kling</a:t>
            </a:r>
          </a:p>
          <a:p>
            <a:r>
              <a:rPr lang="da-DK" dirty="0">
                <a:solidFill>
                  <a:schemeClr val="accent1"/>
                </a:solidFill>
              </a:rPr>
              <a:t>Slobodanka Dimova (projektleder)</a:t>
            </a:r>
          </a:p>
          <a:p>
            <a:r>
              <a:rPr lang="da-DK" dirty="0">
                <a:solidFill>
                  <a:schemeClr val="accent1"/>
                </a:solidFill>
              </a:rPr>
              <a:t>Vivien Lee Jensen</a:t>
            </a:r>
          </a:p>
          <a:p>
            <a:endParaRPr lang="en-GB" dirty="0"/>
          </a:p>
        </p:txBody>
      </p:sp>
      <p:sp>
        <p:nvSpPr>
          <p:cNvPr id="4" name="Date Placeholder 3"/>
          <p:cNvSpPr>
            <a:spLocks noGrp="1"/>
          </p:cNvSpPr>
          <p:nvPr>
            <p:ph type="dt" sz="half" idx="10"/>
          </p:nvPr>
        </p:nvSpPr>
        <p:spPr/>
        <p:txBody>
          <a:bodyPr/>
          <a:lstStyle/>
          <a:p>
            <a:fld id="{3C829339-1C74-4825-ADEB-BCD7E13EFC81}" type="datetime1">
              <a:rPr lang="da-DK" smtClean="0"/>
              <a:t>31-10-2022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3</a:t>
            </a:fld>
            <a:endParaRPr lang="da-DK" dirty="0"/>
          </a:p>
        </p:txBody>
      </p:sp>
      <p:pic>
        <p:nvPicPr>
          <p:cNvPr id="6" name="Picture 5"/>
          <p:cNvPicPr>
            <a:picLocks noChangeAspect="1"/>
          </p:cNvPicPr>
          <p:nvPr/>
        </p:nvPicPr>
        <p:blipFill>
          <a:blip r:embed="rId3"/>
          <a:stretch>
            <a:fillRect/>
          </a:stretch>
        </p:blipFill>
        <p:spPr>
          <a:xfrm>
            <a:off x="6977567" y="1771700"/>
            <a:ext cx="3893633" cy="2915358"/>
          </a:xfrm>
          <a:prstGeom prst="rect">
            <a:avLst/>
          </a:prstGeom>
        </p:spPr>
      </p:pic>
    </p:spTree>
    <p:extLst>
      <p:ext uri="{BB962C8B-B14F-4D97-AF65-F5344CB8AC3E}">
        <p14:creationId xmlns:p14="http://schemas.microsoft.com/office/powerpoint/2010/main" val="413752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07" y="115453"/>
            <a:ext cx="11012488" cy="865186"/>
          </a:xfrm>
        </p:spPr>
        <p:txBody>
          <a:bodyPr/>
          <a:lstStyle/>
          <a:p>
            <a:r>
              <a:rPr lang="da-DK" dirty="0"/>
              <a:t>Program</a:t>
            </a:r>
          </a:p>
        </p:txBody>
      </p:sp>
      <p:sp>
        <p:nvSpPr>
          <p:cNvPr id="3" name="Content Placeholder 2"/>
          <p:cNvSpPr>
            <a:spLocks noGrp="1"/>
          </p:cNvSpPr>
          <p:nvPr>
            <p:ph idx="1"/>
          </p:nvPr>
        </p:nvSpPr>
        <p:spPr>
          <a:xfrm>
            <a:off x="693179" y="981404"/>
            <a:ext cx="11105733" cy="5160629"/>
          </a:xfrm>
        </p:spPr>
        <p:txBody>
          <a:bodyPr>
            <a:noAutofit/>
          </a:bodyPr>
          <a:lstStyle/>
          <a:p>
            <a:pPr marL="0" indent="0">
              <a:buNone/>
              <a:tabLst>
                <a:tab pos="2155825" algn="l"/>
              </a:tabLst>
            </a:pPr>
            <a:r>
              <a:rPr lang="da-DK" sz="2400" dirty="0"/>
              <a:t>kl. </a:t>
            </a:r>
            <a:r>
              <a:rPr lang="da-DK" sz="2400" dirty="0">
                <a:solidFill>
                  <a:schemeClr val="accent1"/>
                </a:solidFill>
              </a:rPr>
              <a:t>9.45 - 10.00	Kaffe og te</a:t>
            </a:r>
          </a:p>
          <a:p>
            <a:pPr marL="0" indent="0">
              <a:buNone/>
              <a:tabLst>
                <a:tab pos="2155825" algn="l"/>
              </a:tabLst>
            </a:pPr>
            <a:r>
              <a:rPr lang="da-DK" sz="2400" dirty="0">
                <a:solidFill>
                  <a:schemeClr val="accent1"/>
                </a:solidFill>
              </a:rPr>
              <a:t>kl. 10.00 - 10.20 	Introduktion til projektet og kort oplæg om feedback og evaluering</a:t>
            </a:r>
          </a:p>
          <a:p>
            <a:pPr marL="0" indent="0">
              <a:buNone/>
              <a:tabLst>
                <a:tab pos="2155825" algn="l"/>
              </a:tabLst>
            </a:pPr>
            <a:r>
              <a:rPr lang="da-DK" sz="2400" dirty="0">
                <a:solidFill>
                  <a:schemeClr val="accent1"/>
                </a:solidFill>
              </a:rPr>
              <a:t>kl. 10.20 - 10.40 	 En kort præsentationsrunde</a:t>
            </a:r>
            <a:endParaRPr lang="da-DK" sz="2400" b="0" dirty="0">
              <a:solidFill>
                <a:schemeClr val="accent1"/>
              </a:solidFill>
              <a:effectLst/>
            </a:endParaRPr>
          </a:p>
          <a:p>
            <a:pPr marL="0" indent="0">
              <a:buNone/>
              <a:tabLst>
                <a:tab pos="2155825" algn="l"/>
              </a:tabLst>
            </a:pPr>
            <a:r>
              <a:rPr lang="da-DK" sz="2400" dirty="0">
                <a:solidFill>
                  <a:schemeClr val="accent1"/>
                </a:solidFill>
              </a:rPr>
              <a:t>kl. 10.40 - 12.00 	Udvalgte problemstillinger fra interviews drøftes i grupper 		og i plenum</a:t>
            </a:r>
            <a:endParaRPr lang="da-DK" sz="2400" b="0" dirty="0">
              <a:solidFill>
                <a:schemeClr val="accent1"/>
              </a:solidFill>
              <a:effectLst/>
            </a:endParaRPr>
          </a:p>
          <a:p>
            <a:pPr marL="0" indent="0">
              <a:buNone/>
              <a:tabLst>
                <a:tab pos="2155825" algn="l"/>
              </a:tabLst>
            </a:pPr>
            <a:r>
              <a:rPr lang="da-DK" sz="2400" dirty="0">
                <a:solidFill>
                  <a:schemeClr val="accent1"/>
                </a:solidFill>
              </a:rPr>
              <a:t>kl. 12.00 - 13.00 	Frokost</a:t>
            </a:r>
            <a:endParaRPr lang="da-DK" sz="2400" b="0" dirty="0">
              <a:solidFill>
                <a:schemeClr val="accent1"/>
              </a:solidFill>
              <a:effectLst/>
            </a:endParaRPr>
          </a:p>
          <a:p>
            <a:pPr marL="0" indent="0">
              <a:buNone/>
              <a:tabLst>
                <a:tab pos="2155825" algn="l"/>
              </a:tabLst>
            </a:pPr>
            <a:r>
              <a:rPr lang="da-DK" sz="2400" dirty="0">
                <a:solidFill>
                  <a:schemeClr val="accent1"/>
                </a:solidFill>
              </a:rPr>
              <a:t>kl. 13.00 - 14.30 	Introduktion til CEFR som arbejdsredskab og eksempler 			på CEFR-vurderingskriterier</a:t>
            </a:r>
            <a:endParaRPr lang="da-DK" sz="2400" b="0" dirty="0">
              <a:solidFill>
                <a:schemeClr val="accent1"/>
              </a:solidFill>
              <a:effectLst/>
            </a:endParaRPr>
          </a:p>
          <a:p>
            <a:pPr marL="0" indent="0">
              <a:buNone/>
              <a:tabLst>
                <a:tab pos="2155825" algn="l"/>
              </a:tabLst>
            </a:pPr>
            <a:r>
              <a:rPr lang="da-DK" sz="2400" dirty="0">
                <a:solidFill>
                  <a:schemeClr val="accent1"/>
                </a:solidFill>
              </a:rPr>
              <a:t>kl. 14.30 - 15.00 	Kaffepause</a:t>
            </a:r>
            <a:endParaRPr lang="da-DK" sz="2400" b="0" dirty="0">
              <a:solidFill>
                <a:schemeClr val="accent1"/>
              </a:solidFill>
              <a:effectLst/>
            </a:endParaRPr>
          </a:p>
          <a:p>
            <a:pPr marL="0" indent="0">
              <a:buNone/>
              <a:tabLst>
                <a:tab pos="2155825" algn="l"/>
              </a:tabLst>
            </a:pPr>
            <a:r>
              <a:rPr lang="da-DK" sz="2400" dirty="0">
                <a:solidFill>
                  <a:schemeClr val="accent1"/>
                </a:solidFill>
              </a:rPr>
              <a:t>kl. 15.00 - 16.00 	Gruppearbejde med udgangspunkt i bl.a. CEFR</a:t>
            </a:r>
            <a:endParaRPr lang="da-DK" sz="2400" b="0" dirty="0">
              <a:solidFill>
                <a:schemeClr val="accent1"/>
              </a:solidFill>
              <a:effectLst/>
            </a:endParaRPr>
          </a:p>
          <a:p>
            <a:pPr marL="0" indent="0">
              <a:buNone/>
              <a:tabLst>
                <a:tab pos="2155825" algn="l"/>
              </a:tabLst>
            </a:pPr>
            <a:r>
              <a:rPr lang="da-DK" sz="2400" dirty="0">
                <a:solidFill>
                  <a:schemeClr val="accent1"/>
                </a:solidFill>
              </a:rPr>
              <a:t>kl. 16.00 - 17.00 	Opsamling på dagen og lektie til næste gang</a:t>
            </a:r>
            <a:endParaRPr lang="da-DK" sz="2400" b="0" dirty="0">
              <a:solidFill>
                <a:schemeClr val="accent1"/>
              </a:solidFill>
              <a:effectLst/>
            </a:endParaRPr>
          </a:p>
          <a:p>
            <a:pPr marL="0" indent="0">
              <a:buNone/>
            </a:pPr>
            <a:r>
              <a:rPr lang="da-DK" sz="1800" dirty="0">
                <a:solidFill>
                  <a:schemeClr val="accent1"/>
                </a:solidFill>
              </a:rPr>
              <a:t/>
            </a:r>
            <a:br>
              <a:rPr lang="da-DK" sz="1800" dirty="0">
                <a:solidFill>
                  <a:schemeClr val="accent1"/>
                </a:solidFill>
              </a:rPr>
            </a:br>
            <a:endParaRPr lang="da-DK" sz="1800" dirty="0">
              <a:solidFill>
                <a:schemeClr val="accent1"/>
              </a:solidFill>
            </a:endParaRPr>
          </a:p>
        </p:txBody>
      </p:sp>
      <p:sp>
        <p:nvSpPr>
          <p:cNvPr id="6" name="Date Placeholder 5"/>
          <p:cNvSpPr>
            <a:spLocks noGrp="1"/>
          </p:cNvSpPr>
          <p:nvPr>
            <p:ph type="dt" sz="half" idx="10"/>
          </p:nvPr>
        </p:nvSpPr>
        <p:spPr/>
        <p:txBody>
          <a:bodyPr/>
          <a:lstStyle/>
          <a:p>
            <a:fld id="{4EFC3BBF-1D93-4703-ADE1-710F97721AD1}" type="datetime1">
              <a:rPr lang="da-DK" smtClean="0"/>
              <a:t>31-10-2022</a:t>
            </a:fld>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4</a:t>
            </a:fld>
            <a:endParaRPr lang="da-DK" dirty="0"/>
          </a:p>
        </p:txBody>
      </p:sp>
    </p:spTree>
    <p:extLst>
      <p:ext uri="{BB962C8B-B14F-4D97-AF65-F5344CB8AC3E}">
        <p14:creationId xmlns:p14="http://schemas.microsoft.com/office/powerpoint/2010/main" val="78779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err="1"/>
              <a:t>Læreres</a:t>
            </a:r>
            <a:r>
              <a:rPr lang="en-GB" sz="4000" dirty="0"/>
              <a:t> </a:t>
            </a:r>
            <a:r>
              <a:rPr lang="en-GB" sz="4000" dirty="0" err="1"/>
              <a:t>literacitet</a:t>
            </a:r>
            <a:r>
              <a:rPr lang="en-GB" sz="4000" dirty="0"/>
              <a:t> </a:t>
            </a:r>
            <a:r>
              <a:rPr lang="en-GB" sz="4000" dirty="0" err="1"/>
              <a:t>i</a:t>
            </a:r>
            <a:r>
              <a:rPr lang="en-GB" sz="4000" dirty="0"/>
              <a:t> </a:t>
            </a:r>
            <a:r>
              <a:rPr lang="en-GB" sz="4000" dirty="0" err="1"/>
              <a:t>sprogtestning</a:t>
            </a:r>
            <a:r>
              <a:rPr lang="en-GB" sz="4000" dirty="0"/>
              <a:t> og </a:t>
            </a:r>
            <a:r>
              <a:rPr lang="en-GB" sz="4000" dirty="0" err="1"/>
              <a:t>evaluering</a:t>
            </a:r>
            <a:r>
              <a:rPr lang="en-GB" sz="3600" dirty="0"/>
              <a:t/>
            </a:r>
            <a:br>
              <a:rPr lang="en-GB" sz="3600" dirty="0"/>
            </a:br>
            <a:endParaRPr lang="en-GB" sz="3600" dirty="0"/>
          </a:p>
        </p:txBody>
      </p:sp>
      <p:sp>
        <p:nvSpPr>
          <p:cNvPr id="3" name="Content Placeholder 2"/>
          <p:cNvSpPr>
            <a:spLocks noGrp="1"/>
          </p:cNvSpPr>
          <p:nvPr>
            <p:ph idx="1"/>
          </p:nvPr>
        </p:nvSpPr>
        <p:spPr>
          <a:xfrm>
            <a:off x="688036" y="1726723"/>
            <a:ext cx="9499917" cy="4675188"/>
          </a:xfrm>
        </p:spPr>
        <p:txBody>
          <a:bodyPr/>
          <a:lstStyle/>
          <a:p>
            <a:pPr marL="0" indent="0">
              <a:lnSpc>
                <a:spcPct val="150000"/>
              </a:lnSpc>
              <a:spcBef>
                <a:spcPts val="600"/>
              </a:spcBef>
              <a:spcAft>
                <a:spcPts val="600"/>
              </a:spcAft>
              <a:buNone/>
            </a:pPr>
            <a:r>
              <a:rPr lang="da-DK" sz="2400" dirty="0">
                <a:solidFill>
                  <a:schemeClr val="accent1"/>
                </a:solidFill>
              </a:rPr>
              <a:t>Projektet sigter mod at skabe rammer for et nationalt lærerkompetenceløft samt en </a:t>
            </a:r>
            <a:r>
              <a:rPr lang="da-DK" sz="2400" dirty="0" err="1">
                <a:solidFill>
                  <a:schemeClr val="accent1"/>
                </a:solidFill>
              </a:rPr>
              <a:t>en</a:t>
            </a:r>
            <a:r>
              <a:rPr lang="da-DK" sz="2400" dirty="0">
                <a:solidFill>
                  <a:schemeClr val="accent1"/>
                </a:solidFill>
              </a:rPr>
              <a:t> fremtidssikret </a:t>
            </a:r>
            <a:r>
              <a:rPr lang="da-DK" sz="2400" dirty="0" smtClean="0">
                <a:solidFill>
                  <a:schemeClr val="accent1"/>
                </a:solidFill>
              </a:rPr>
              <a:t>uddannelse af </a:t>
            </a:r>
            <a:r>
              <a:rPr lang="da-DK" sz="2400" dirty="0">
                <a:solidFill>
                  <a:schemeClr val="accent1"/>
                </a:solidFill>
              </a:rPr>
              <a:t>sproglærere i Danmark vedrørende </a:t>
            </a:r>
            <a:r>
              <a:rPr lang="da-DK" sz="2400" b="1" dirty="0">
                <a:solidFill>
                  <a:schemeClr val="accent1"/>
                </a:solidFill>
              </a:rPr>
              <a:t>sprogtestning</a:t>
            </a:r>
            <a:r>
              <a:rPr lang="da-DK" sz="2400" dirty="0">
                <a:solidFill>
                  <a:schemeClr val="accent1"/>
                </a:solidFill>
              </a:rPr>
              <a:t> og </a:t>
            </a:r>
            <a:r>
              <a:rPr lang="da-DK" sz="2400" b="1" dirty="0">
                <a:solidFill>
                  <a:schemeClr val="accent1"/>
                </a:solidFill>
              </a:rPr>
              <a:t>evaluering</a:t>
            </a:r>
            <a:r>
              <a:rPr lang="da-DK" sz="2400" dirty="0">
                <a:solidFill>
                  <a:schemeClr val="accent1"/>
                </a:solidFill>
              </a:rPr>
              <a:t>. Mere specifikt sætter </a:t>
            </a:r>
            <a:r>
              <a:rPr lang="en-GB" sz="2400" dirty="0" err="1">
                <a:solidFill>
                  <a:schemeClr val="accent1"/>
                </a:solidFill>
              </a:rPr>
              <a:t>projektet</a:t>
            </a:r>
            <a:r>
              <a:rPr lang="en-GB" sz="2400" dirty="0">
                <a:solidFill>
                  <a:schemeClr val="accent1"/>
                </a:solidFill>
              </a:rPr>
              <a:t> </a:t>
            </a:r>
            <a:r>
              <a:rPr lang="en-GB" sz="2400" dirty="0" err="1">
                <a:solidFill>
                  <a:schemeClr val="accent1"/>
                </a:solidFill>
              </a:rPr>
              <a:t>fokus</a:t>
            </a:r>
            <a:r>
              <a:rPr lang="en-GB" sz="2400" dirty="0">
                <a:solidFill>
                  <a:schemeClr val="accent1"/>
                </a:solidFill>
              </a:rPr>
              <a:t> på at </a:t>
            </a:r>
            <a:r>
              <a:rPr lang="en-GB" sz="2400" b="1" dirty="0" err="1">
                <a:solidFill>
                  <a:schemeClr val="accent1"/>
                </a:solidFill>
              </a:rPr>
              <a:t>styrke</a:t>
            </a:r>
            <a:r>
              <a:rPr lang="en-GB" sz="2400" dirty="0">
                <a:solidFill>
                  <a:schemeClr val="accent1"/>
                </a:solidFill>
              </a:rPr>
              <a:t> </a:t>
            </a:r>
            <a:r>
              <a:rPr lang="en-GB" sz="2400" dirty="0" err="1">
                <a:solidFill>
                  <a:schemeClr val="accent1"/>
                </a:solidFill>
              </a:rPr>
              <a:t>sproglærernes</a:t>
            </a:r>
            <a:r>
              <a:rPr lang="en-GB" sz="2400" dirty="0">
                <a:solidFill>
                  <a:schemeClr val="accent1"/>
                </a:solidFill>
              </a:rPr>
              <a:t> </a:t>
            </a:r>
            <a:r>
              <a:rPr lang="en-GB" sz="2400" dirty="0" err="1">
                <a:solidFill>
                  <a:schemeClr val="accent1"/>
                </a:solidFill>
              </a:rPr>
              <a:t>viden</a:t>
            </a:r>
            <a:r>
              <a:rPr lang="en-GB" sz="2400" dirty="0">
                <a:solidFill>
                  <a:schemeClr val="accent1"/>
                </a:solidFill>
              </a:rPr>
              <a:t>, </a:t>
            </a:r>
            <a:r>
              <a:rPr lang="en-GB" sz="2400" dirty="0" err="1">
                <a:solidFill>
                  <a:schemeClr val="accent1"/>
                </a:solidFill>
              </a:rPr>
              <a:t>praksis</a:t>
            </a:r>
            <a:r>
              <a:rPr lang="en-GB" sz="2400" dirty="0">
                <a:solidFill>
                  <a:schemeClr val="accent1"/>
                </a:solidFill>
              </a:rPr>
              <a:t> og </a:t>
            </a:r>
            <a:r>
              <a:rPr lang="en-GB" sz="2400" dirty="0" err="1">
                <a:solidFill>
                  <a:schemeClr val="accent1"/>
                </a:solidFill>
              </a:rPr>
              <a:t>selvtillid</a:t>
            </a:r>
            <a:r>
              <a:rPr lang="en-GB" sz="2400" dirty="0">
                <a:solidFill>
                  <a:schemeClr val="accent1"/>
                </a:solidFill>
              </a:rPr>
              <a:t> </a:t>
            </a:r>
            <a:r>
              <a:rPr lang="en-GB" sz="2400" dirty="0" err="1">
                <a:solidFill>
                  <a:schemeClr val="accent1"/>
                </a:solidFill>
              </a:rPr>
              <a:t>i</a:t>
            </a:r>
            <a:r>
              <a:rPr lang="en-GB" sz="2400" dirty="0">
                <a:solidFill>
                  <a:schemeClr val="accent1"/>
                </a:solidFill>
              </a:rPr>
              <a:t> </a:t>
            </a:r>
            <a:r>
              <a:rPr lang="en-GB" sz="2400" dirty="0" err="1">
                <a:solidFill>
                  <a:schemeClr val="accent1"/>
                </a:solidFill>
              </a:rPr>
              <a:t>forhold</a:t>
            </a:r>
            <a:r>
              <a:rPr lang="en-GB" sz="2400" dirty="0">
                <a:solidFill>
                  <a:schemeClr val="accent1"/>
                </a:solidFill>
              </a:rPr>
              <a:t> </a:t>
            </a:r>
            <a:r>
              <a:rPr lang="en-GB" sz="2400" dirty="0" err="1">
                <a:solidFill>
                  <a:schemeClr val="accent1"/>
                </a:solidFill>
              </a:rPr>
              <a:t>til</a:t>
            </a:r>
            <a:r>
              <a:rPr lang="en-GB" sz="2400" dirty="0">
                <a:solidFill>
                  <a:schemeClr val="accent1"/>
                </a:solidFill>
              </a:rPr>
              <a:t> </a:t>
            </a:r>
            <a:r>
              <a:rPr lang="en-GB" sz="2400" b="1" dirty="0" err="1">
                <a:solidFill>
                  <a:schemeClr val="accent1"/>
                </a:solidFill>
              </a:rPr>
              <a:t>sprogevaluering</a:t>
            </a:r>
            <a:r>
              <a:rPr lang="en-GB" sz="2400" b="1" dirty="0">
                <a:solidFill>
                  <a:schemeClr val="accent1"/>
                </a:solidFill>
              </a:rPr>
              <a:t> og at </a:t>
            </a:r>
            <a:r>
              <a:rPr lang="en-GB" sz="2400" b="1" dirty="0" err="1">
                <a:solidFill>
                  <a:schemeClr val="accent1"/>
                </a:solidFill>
              </a:rPr>
              <a:t>gøre</a:t>
            </a:r>
            <a:r>
              <a:rPr lang="en-GB" sz="2400" b="1" dirty="0">
                <a:solidFill>
                  <a:schemeClr val="accent1"/>
                </a:solidFill>
              </a:rPr>
              <a:t> </a:t>
            </a:r>
            <a:r>
              <a:rPr lang="en-GB" sz="2400" b="1" dirty="0" err="1">
                <a:solidFill>
                  <a:schemeClr val="accent1"/>
                </a:solidFill>
              </a:rPr>
              <a:t>dem</a:t>
            </a:r>
            <a:r>
              <a:rPr lang="en-GB" sz="2400" b="1" dirty="0">
                <a:solidFill>
                  <a:schemeClr val="accent1"/>
                </a:solidFill>
              </a:rPr>
              <a:t> </a:t>
            </a:r>
            <a:r>
              <a:rPr lang="en-GB" sz="2400" b="1" dirty="0" err="1">
                <a:solidFill>
                  <a:schemeClr val="accent1"/>
                </a:solidFill>
              </a:rPr>
              <a:t>bekendt</a:t>
            </a:r>
            <a:r>
              <a:rPr lang="en-GB" sz="2400" b="1" dirty="0">
                <a:solidFill>
                  <a:schemeClr val="accent1"/>
                </a:solidFill>
              </a:rPr>
              <a:t> med CEFR </a:t>
            </a:r>
            <a:r>
              <a:rPr lang="en-GB" sz="2400" b="1" dirty="0" err="1">
                <a:solidFill>
                  <a:schemeClr val="accent1"/>
                </a:solidFill>
              </a:rPr>
              <a:t>som</a:t>
            </a:r>
            <a:r>
              <a:rPr lang="en-GB" sz="2400" b="1" dirty="0">
                <a:solidFill>
                  <a:schemeClr val="accent1"/>
                </a:solidFill>
              </a:rPr>
              <a:t> </a:t>
            </a:r>
            <a:r>
              <a:rPr lang="en-GB" sz="2400" b="1" dirty="0" err="1">
                <a:solidFill>
                  <a:schemeClr val="accent1"/>
                </a:solidFill>
              </a:rPr>
              <a:t>en</a:t>
            </a:r>
            <a:r>
              <a:rPr lang="en-GB" sz="2400" b="1" dirty="0">
                <a:solidFill>
                  <a:schemeClr val="accent1"/>
                </a:solidFill>
              </a:rPr>
              <a:t> </a:t>
            </a:r>
            <a:r>
              <a:rPr lang="en-GB" sz="2400" b="1" dirty="0" err="1">
                <a:solidFill>
                  <a:schemeClr val="accent1"/>
                </a:solidFill>
              </a:rPr>
              <a:t>evalueringsramme</a:t>
            </a:r>
            <a:r>
              <a:rPr lang="en-GB" sz="2400" dirty="0">
                <a:solidFill>
                  <a:schemeClr val="accent1"/>
                </a:solidFill>
              </a:rPr>
              <a:t>. </a:t>
            </a:r>
          </a:p>
        </p:txBody>
      </p:sp>
      <p:sp>
        <p:nvSpPr>
          <p:cNvPr id="4" name="Date Placeholder 3"/>
          <p:cNvSpPr>
            <a:spLocks noGrp="1"/>
          </p:cNvSpPr>
          <p:nvPr>
            <p:ph type="dt" sz="half" idx="10"/>
          </p:nvPr>
        </p:nvSpPr>
        <p:spPr/>
        <p:txBody>
          <a:bodyPr/>
          <a:lstStyle/>
          <a:p>
            <a:fld id="{3C829339-1C74-4825-ADEB-BCD7E13EFC81}" type="datetime1">
              <a:rPr lang="da-DK" smtClean="0"/>
              <a:t>31-10-2022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5</a:t>
            </a:fld>
            <a:endParaRPr lang="da-DK" dirty="0"/>
          </a:p>
        </p:txBody>
      </p:sp>
    </p:spTree>
    <p:extLst>
      <p:ext uri="{BB962C8B-B14F-4D97-AF65-F5344CB8AC3E}">
        <p14:creationId xmlns:p14="http://schemas.microsoft.com/office/powerpoint/2010/main" val="3390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solidFill>
                  <a:schemeClr val="accent1"/>
                </a:solidFill>
              </a:rPr>
              <a:t>Denne </a:t>
            </a:r>
            <a:r>
              <a:rPr lang="en-GB" sz="2800" dirty="0" err="1">
                <a:solidFill>
                  <a:schemeClr val="accent1"/>
                </a:solidFill>
              </a:rPr>
              <a:t>opgave</a:t>
            </a:r>
            <a:r>
              <a:rPr lang="en-GB" sz="2800" dirty="0">
                <a:solidFill>
                  <a:schemeClr val="accent1"/>
                </a:solidFill>
              </a:rPr>
              <a:t> </a:t>
            </a:r>
            <a:r>
              <a:rPr lang="en-GB" sz="2800" dirty="0" err="1">
                <a:solidFill>
                  <a:schemeClr val="accent1"/>
                </a:solidFill>
              </a:rPr>
              <a:t>udføres</a:t>
            </a:r>
            <a:r>
              <a:rPr lang="en-GB" sz="2800" dirty="0">
                <a:solidFill>
                  <a:schemeClr val="accent1"/>
                </a:solidFill>
              </a:rPr>
              <a:t> </a:t>
            </a:r>
            <a:r>
              <a:rPr lang="en-GB" sz="2800" dirty="0" err="1">
                <a:solidFill>
                  <a:schemeClr val="accent1"/>
                </a:solidFill>
              </a:rPr>
              <a:t>gennem</a:t>
            </a:r>
            <a:r>
              <a:rPr lang="en-GB" sz="2800" dirty="0">
                <a:solidFill>
                  <a:schemeClr val="accent1"/>
                </a:solidFill>
              </a:rPr>
              <a:t> fire </a:t>
            </a:r>
            <a:r>
              <a:rPr lang="en-GB" sz="2800" dirty="0" err="1" smtClean="0">
                <a:solidFill>
                  <a:schemeClr val="accent1"/>
                </a:solidFill>
              </a:rPr>
              <a:t>sammenkoblede</a:t>
            </a:r>
            <a:r>
              <a:rPr lang="en-GB" sz="2800" dirty="0" smtClean="0">
                <a:solidFill>
                  <a:schemeClr val="accent1"/>
                </a:solidFill>
              </a:rPr>
              <a:t> </a:t>
            </a:r>
            <a:r>
              <a:rPr lang="da-DK" sz="2800" dirty="0">
                <a:solidFill>
                  <a:schemeClr val="accent1"/>
                </a:solidFill>
              </a:rPr>
              <a:t>faser, idet hver ny fase udføres på baggrund af resultater og produkter fra den forrige. </a:t>
            </a:r>
            <a:br>
              <a:rPr lang="da-DK" sz="2800" dirty="0">
                <a:solidFill>
                  <a:schemeClr val="accent1"/>
                </a:solidFill>
              </a:rPr>
            </a:br>
            <a:endParaRPr lang="en-GB" dirty="0"/>
          </a:p>
        </p:txBody>
      </p:sp>
      <p:sp>
        <p:nvSpPr>
          <p:cNvPr id="3" name="Content Placeholder 2"/>
          <p:cNvSpPr>
            <a:spLocks noGrp="1"/>
          </p:cNvSpPr>
          <p:nvPr>
            <p:ph idx="1"/>
          </p:nvPr>
        </p:nvSpPr>
        <p:spPr/>
        <p:txBody>
          <a:bodyPr/>
          <a:lstStyle/>
          <a:p>
            <a:pPr lvl="1">
              <a:lnSpc>
                <a:spcPct val="100000"/>
              </a:lnSpc>
              <a:spcBef>
                <a:spcPts val="600"/>
              </a:spcBef>
              <a:spcAft>
                <a:spcPts val="600"/>
              </a:spcAft>
            </a:pPr>
            <a:r>
              <a:rPr lang="da-DK" dirty="0">
                <a:solidFill>
                  <a:schemeClr val="accent1"/>
                </a:solidFill>
              </a:rPr>
              <a:t>Behovsanalyse </a:t>
            </a:r>
          </a:p>
          <a:p>
            <a:pPr lvl="1">
              <a:lnSpc>
                <a:spcPct val="100000"/>
              </a:lnSpc>
              <a:spcBef>
                <a:spcPts val="600"/>
              </a:spcBef>
              <a:spcAft>
                <a:spcPts val="600"/>
              </a:spcAft>
            </a:pPr>
            <a:r>
              <a:rPr lang="da-DK" dirty="0">
                <a:solidFill>
                  <a:schemeClr val="accent1"/>
                </a:solidFill>
              </a:rPr>
              <a:t>Interview</a:t>
            </a:r>
          </a:p>
          <a:p>
            <a:pPr lvl="1">
              <a:lnSpc>
                <a:spcPct val="100000"/>
              </a:lnSpc>
              <a:spcBef>
                <a:spcPts val="600"/>
              </a:spcBef>
              <a:spcAft>
                <a:spcPts val="600"/>
              </a:spcAft>
            </a:pPr>
            <a:r>
              <a:rPr lang="da-DK" dirty="0">
                <a:solidFill>
                  <a:schemeClr val="accent1"/>
                </a:solidFill>
              </a:rPr>
              <a:t>Workshop</a:t>
            </a:r>
          </a:p>
          <a:p>
            <a:pPr lvl="1">
              <a:lnSpc>
                <a:spcPct val="100000"/>
              </a:lnSpc>
              <a:spcBef>
                <a:spcPts val="600"/>
              </a:spcBef>
              <a:spcAft>
                <a:spcPts val="600"/>
              </a:spcAft>
            </a:pPr>
            <a:r>
              <a:rPr lang="da-DK" dirty="0">
                <a:solidFill>
                  <a:schemeClr val="accent1"/>
                </a:solidFill>
              </a:rPr>
              <a:t>Udvikling af fagligt fungerede online moduler, læremidler og efter- og videreuddannelsestilbud. </a:t>
            </a:r>
          </a:p>
          <a:p>
            <a:endParaRPr lang="en-GB" dirty="0"/>
          </a:p>
        </p:txBody>
      </p:sp>
      <p:pic>
        <p:nvPicPr>
          <p:cNvPr id="4" name="Picture 3"/>
          <p:cNvPicPr>
            <a:picLocks noChangeAspect="1"/>
          </p:cNvPicPr>
          <p:nvPr/>
        </p:nvPicPr>
        <p:blipFill>
          <a:blip r:embed="rId3"/>
          <a:stretch>
            <a:fillRect/>
          </a:stretch>
        </p:blipFill>
        <p:spPr>
          <a:xfrm>
            <a:off x="8875478" y="3123734"/>
            <a:ext cx="3420152" cy="2664183"/>
          </a:xfrm>
          <a:prstGeom prst="rect">
            <a:avLst/>
          </a:prstGeom>
        </p:spPr>
      </p:pic>
    </p:spTree>
    <p:extLst>
      <p:ext uri="{BB962C8B-B14F-4D97-AF65-F5344CB8AC3E}">
        <p14:creationId xmlns:p14="http://schemas.microsoft.com/office/powerpoint/2010/main" val="72577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894" y="1250302"/>
            <a:ext cx="11224727" cy="3877985"/>
          </a:xfrm>
          <a:prstGeom prst="rect">
            <a:avLst/>
          </a:prstGeom>
        </p:spPr>
        <p:txBody>
          <a:bodyPr wrap="square">
            <a:spAutoFit/>
          </a:bodyPr>
          <a:lstStyle/>
          <a:p>
            <a:r>
              <a:rPr lang="da-DK" sz="3000" b="1" dirty="0">
                <a:solidFill>
                  <a:srgbClr val="000000"/>
                </a:solidFill>
              </a:rPr>
              <a:t>Workshoppens mål </a:t>
            </a:r>
          </a:p>
          <a:p>
            <a:endParaRPr lang="da-DK" sz="3000" dirty="0"/>
          </a:p>
          <a:p>
            <a:pPr marL="1257300" indent="-342900">
              <a:buAutoNum type="arabicPeriod"/>
            </a:pPr>
            <a:r>
              <a:rPr lang="da-DK" sz="3000" dirty="0">
                <a:solidFill>
                  <a:srgbClr val="000000"/>
                </a:solidFill>
              </a:rPr>
              <a:t>At forstå hvordan man udvikler og bruger vurderingskriterier til mundtlige og skriftlige opgaver</a:t>
            </a:r>
          </a:p>
          <a:p>
            <a:pPr marL="1257300" indent="-342900">
              <a:buAutoNum type="arabicPeriod"/>
            </a:pPr>
            <a:endParaRPr lang="da-DK" sz="3000" dirty="0"/>
          </a:p>
          <a:p>
            <a:pPr marL="914400"/>
            <a:r>
              <a:rPr lang="da-DK" sz="3000" dirty="0">
                <a:solidFill>
                  <a:srgbClr val="000000"/>
                </a:solidFill>
              </a:rPr>
              <a:t>2. At bruge CEFR som et redskab til at udvikle vurderingskriterier og forstå elevernes fremskridt i </a:t>
            </a:r>
            <a:r>
              <a:rPr lang="da-DK" sz="3000" dirty="0" smtClean="0">
                <a:solidFill>
                  <a:srgbClr val="000000"/>
                </a:solidFill>
              </a:rPr>
              <a:t>mundtlig </a:t>
            </a:r>
            <a:r>
              <a:rPr lang="da-DK" sz="3000" dirty="0">
                <a:solidFill>
                  <a:srgbClr val="000000"/>
                </a:solidFill>
              </a:rPr>
              <a:t>og skriftlig produktion</a:t>
            </a:r>
            <a:endParaRPr lang="da-DK" sz="3000" dirty="0"/>
          </a:p>
          <a:p>
            <a:r>
              <a:rPr lang="da-DK" dirty="0"/>
              <a:t/>
            </a:r>
            <a:br>
              <a:rPr lang="da-DK" dirty="0"/>
            </a:br>
            <a:endParaRPr lang="en-GB" dirty="0"/>
          </a:p>
        </p:txBody>
      </p:sp>
    </p:spTree>
    <p:extLst>
      <p:ext uri="{BB962C8B-B14F-4D97-AF65-F5344CB8AC3E}">
        <p14:creationId xmlns:p14="http://schemas.microsoft.com/office/powerpoint/2010/main" val="340250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610600" y="6266249"/>
            <a:ext cx="1778000" cy="365125"/>
          </a:xfrm>
        </p:spPr>
        <p:txBody>
          <a:bodyPr/>
          <a:lstStyle/>
          <a:p>
            <a:fld id="{3C829339-1C74-4825-ADEB-BCD7E13EFC81}" type="datetime1">
              <a:rPr lang="da-DK" smtClean="0"/>
              <a:t>31-10-2022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8</a:t>
            </a:fld>
            <a:endParaRPr lang="da-DK" dirty="0"/>
          </a:p>
        </p:txBody>
      </p:sp>
      <p:pic>
        <p:nvPicPr>
          <p:cNvPr id="8" name="Picture 7"/>
          <p:cNvPicPr>
            <a:picLocks noChangeAspect="1"/>
          </p:cNvPicPr>
          <p:nvPr/>
        </p:nvPicPr>
        <p:blipFill>
          <a:blip r:embed="rId3"/>
          <a:stretch>
            <a:fillRect/>
          </a:stretch>
        </p:blipFill>
        <p:spPr>
          <a:xfrm>
            <a:off x="416042" y="0"/>
            <a:ext cx="11471158" cy="5886450"/>
          </a:xfrm>
          <a:prstGeom prst="rect">
            <a:avLst/>
          </a:prstGeom>
        </p:spPr>
      </p:pic>
      <p:sp>
        <p:nvSpPr>
          <p:cNvPr id="9" name="TextBox 8"/>
          <p:cNvSpPr txBox="1"/>
          <p:nvPr/>
        </p:nvSpPr>
        <p:spPr>
          <a:xfrm>
            <a:off x="8285030" y="3286125"/>
            <a:ext cx="756938" cy="430887"/>
          </a:xfrm>
          <a:prstGeom prst="rect">
            <a:avLst/>
          </a:prstGeom>
          <a:noFill/>
        </p:spPr>
        <p:txBody>
          <a:bodyPr wrap="none" rtlCol="0">
            <a:spAutoFit/>
          </a:bodyPr>
          <a:lstStyle/>
          <a:p>
            <a:r>
              <a:rPr lang="en-GB" sz="2200" dirty="0">
                <a:solidFill>
                  <a:srgbClr val="FF0000"/>
                </a:solidFill>
              </a:rPr>
              <a:t>CEFR</a:t>
            </a:r>
          </a:p>
        </p:txBody>
      </p:sp>
    </p:spTree>
    <p:extLst>
      <p:ext uri="{BB962C8B-B14F-4D97-AF65-F5344CB8AC3E}">
        <p14:creationId xmlns:p14="http://schemas.microsoft.com/office/powerpoint/2010/main" val="951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07" y="115453"/>
            <a:ext cx="11012488" cy="865186"/>
          </a:xfrm>
        </p:spPr>
        <p:txBody>
          <a:bodyPr/>
          <a:lstStyle/>
          <a:p>
            <a:r>
              <a:rPr lang="da-DK" dirty="0"/>
              <a:t>Program</a:t>
            </a:r>
          </a:p>
        </p:txBody>
      </p:sp>
      <p:sp>
        <p:nvSpPr>
          <p:cNvPr id="3" name="Content Placeholder 2"/>
          <p:cNvSpPr>
            <a:spLocks noGrp="1"/>
          </p:cNvSpPr>
          <p:nvPr>
            <p:ph idx="1"/>
          </p:nvPr>
        </p:nvSpPr>
        <p:spPr>
          <a:xfrm>
            <a:off x="693179" y="981404"/>
            <a:ext cx="11105733" cy="5160629"/>
          </a:xfrm>
        </p:spPr>
        <p:txBody>
          <a:bodyPr>
            <a:noAutofit/>
          </a:bodyPr>
          <a:lstStyle/>
          <a:p>
            <a:pPr marL="0" indent="0">
              <a:buNone/>
              <a:tabLst>
                <a:tab pos="2155825" algn="l"/>
              </a:tabLst>
            </a:pPr>
            <a:r>
              <a:rPr lang="da-DK" sz="2400" dirty="0">
                <a:solidFill>
                  <a:schemeClr val="bg1">
                    <a:lumMod val="85000"/>
                  </a:schemeClr>
                </a:solidFill>
              </a:rPr>
              <a:t>kl. 9.45 - 10.00	Kaffe og te</a:t>
            </a:r>
          </a:p>
          <a:p>
            <a:pPr marL="0" indent="0">
              <a:buNone/>
              <a:tabLst>
                <a:tab pos="2155825" algn="l"/>
              </a:tabLst>
            </a:pPr>
            <a:r>
              <a:rPr lang="da-DK" sz="2400" dirty="0">
                <a:solidFill>
                  <a:schemeClr val="bg1">
                    <a:lumMod val="85000"/>
                  </a:schemeClr>
                </a:solidFill>
              </a:rPr>
              <a:t>kl. 10.00 - 10.20 	Introduktion til projektet og kort oplæg om feedback og evaluering</a:t>
            </a:r>
          </a:p>
          <a:p>
            <a:pPr marL="0" indent="0">
              <a:buNone/>
              <a:tabLst>
                <a:tab pos="2155825" algn="l"/>
              </a:tabLst>
            </a:pPr>
            <a:r>
              <a:rPr lang="da-DK" sz="2400" dirty="0">
                <a:solidFill>
                  <a:schemeClr val="accent1"/>
                </a:solidFill>
              </a:rPr>
              <a:t>kl. 10.20 - 10.40 	 En kort præsentationsrunde</a:t>
            </a:r>
            <a:endParaRPr lang="da-DK" sz="2400" b="0" dirty="0">
              <a:solidFill>
                <a:schemeClr val="accent1"/>
              </a:solidFill>
              <a:effectLst/>
            </a:endParaRPr>
          </a:p>
          <a:p>
            <a:pPr marL="0" indent="0">
              <a:buNone/>
              <a:tabLst>
                <a:tab pos="2155825" algn="l"/>
              </a:tabLst>
            </a:pPr>
            <a:r>
              <a:rPr lang="da-DK" sz="2400" dirty="0">
                <a:solidFill>
                  <a:schemeClr val="accent1"/>
                </a:solidFill>
              </a:rPr>
              <a:t>kl. 10.40 - 12.00 	Udvalgte problemstillinger fra interviews drøftes i grupper 		og i plenum</a:t>
            </a:r>
            <a:endParaRPr lang="da-DK" sz="2400" b="0" dirty="0">
              <a:solidFill>
                <a:schemeClr val="accent1"/>
              </a:solidFill>
              <a:effectLst/>
            </a:endParaRPr>
          </a:p>
          <a:p>
            <a:pPr marL="0" indent="0">
              <a:buNone/>
              <a:tabLst>
                <a:tab pos="2155825" algn="l"/>
              </a:tabLst>
            </a:pPr>
            <a:r>
              <a:rPr lang="da-DK" sz="2400" dirty="0">
                <a:solidFill>
                  <a:schemeClr val="accent1"/>
                </a:solidFill>
              </a:rPr>
              <a:t>kl. 12.00 - 13.00 	Frokost</a:t>
            </a:r>
            <a:endParaRPr lang="da-DK" sz="2400" b="0" dirty="0">
              <a:solidFill>
                <a:schemeClr val="accent1"/>
              </a:solidFill>
              <a:effectLst/>
            </a:endParaRPr>
          </a:p>
          <a:p>
            <a:pPr marL="0" indent="0">
              <a:buNone/>
              <a:tabLst>
                <a:tab pos="2155825" algn="l"/>
              </a:tabLst>
            </a:pPr>
            <a:r>
              <a:rPr lang="da-DK" sz="2400" dirty="0">
                <a:solidFill>
                  <a:schemeClr val="accent1"/>
                </a:solidFill>
              </a:rPr>
              <a:t>kl. 13.00 - 14.30 	Introduktion til CEFR som arbejdsredskab og eksempler 			på CEFR-vurderingskriterier</a:t>
            </a:r>
            <a:endParaRPr lang="da-DK" sz="2400" b="0" dirty="0">
              <a:solidFill>
                <a:schemeClr val="accent1"/>
              </a:solidFill>
              <a:effectLst/>
            </a:endParaRPr>
          </a:p>
          <a:p>
            <a:pPr marL="0" indent="0">
              <a:buNone/>
              <a:tabLst>
                <a:tab pos="2155825" algn="l"/>
              </a:tabLst>
            </a:pPr>
            <a:r>
              <a:rPr lang="da-DK" sz="2400" dirty="0">
                <a:solidFill>
                  <a:schemeClr val="accent1"/>
                </a:solidFill>
              </a:rPr>
              <a:t>kl. 14.30 - 15.00 	Kaffepause</a:t>
            </a:r>
            <a:endParaRPr lang="da-DK" sz="2400" b="0" dirty="0">
              <a:solidFill>
                <a:schemeClr val="accent1"/>
              </a:solidFill>
              <a:effectLst/>
            </a:endParaRPr>
          </a:p>
          <a:p>
            <a:pPr marL="0" indent="0">
              <a:buNone/>
              <a:tabLst>
                <a:tab pos="2155825" algn="l"/>
              </a:tabLst>
            </a:pPr>
            <a:r>
              <a:rPr lang="da-DK" sz="2400" dirty="0">
                <a:solidFill>
                  <a:schemeClr val="accent1"/>
                </a:solidFill>
              </a:rPr>
              <a:t>kl. 15.00 - 16.00 	Gruppearbejde med udgangspunkt i bl.a. CEFR</a:t>
            </a:r>
            <a:endParaRPr lang="da-DK" sz="2400" b="0" dirty="0">
              <a:solidFill>
                <a:schemeClr val="accent1"/>
              </a:solidFill>
              <a:effectLst/>
            </a:endParaRPr>
          </a:p>
          <a:p>
            <a:pPr marL="0" indent="0">
              <a:buNone/>
              <a:tabLst>
                <a:tab pos="2155825" algn="l"/>
              </a:tabLst>
            </a:pPr>
            <a:r>
              <a:rPr lang="da-DK" sz="2400" dirty="0">
                <a:solidFill>
                  <a:schemeClr val="accent1"/>
                </a:solidFill>
              </a:rPr>
              <a:t>kl. 16.00 - 17.00 	Opsamling på dagen og lektie til næste gang</a:t>
            </a:r>
            <a:endParaRPr lang="da-DK" sz="2400" b="0" dirty="0">
              <a:solidFill>
                <a:schemeClr val="accent1"/>
              </a:solidFill>
              <a:effectLst/>
            </a:endParaRPr>
          </a:p>
          <a:p>
            <a:pPr marL="0" indent="0">
              <a:buNone/>
            </a:pPr>
            <a:r>
              <a:rPr lang="da-DK" sz="1800" dirty="0">
                <a:solidFill>
                  <a:schemeClr val="accent1"/>
                </a:solidFill>
              </a:rPr>
              <a:t/>
            </a:r>
            <a:br>
              <a:rPr lang="da-DK" sz="1800" dirty="0">
                <a:solidFill>
                  <a:schemeClr val="accent1"/>
                </a:solidFill>
              </a:rPr>
            </a:br>
            <a:endParaRPr lang="da-DK" sz="1800" dirty="0">
              <a:solidFill>
                <a:schemeClr val="accent1"/>
              </a:solidFill>
            </a:endParaRPr>
          </a:p>
        </p:txBody>
      </p:sp>
      <p:sp>
        <p:nvSpPr>
          <p:cNvPr id="6" name="Date Placeholder 5"/>
          <p:cNvSpPr>
            <a:spLocks noGrp="1"/>
          </p:cNvSpPr>
          <p:nvPr>
            <p:ph type="dt" sz="half" idx="10"/>
          </p:nvPr>
        </p:nvSpPr>
        <p:spPr/>
        <p:txBody>
          <a:bodyPr/>
          <a:lstStyle/>
          <a:p>
            <a:fld id="{4EFC3BBF-1D93-4703-ADE1-710F97721AD1}" type="datetime1">
              <a:rPr lang="da-DK" smtClean="0"/>
              <a:t>31-10-2022</a:t>
            </a:fld>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9</a:t>
            </a:fld>
            <a:endParaRPr lang="da-DK" dirty="0"/>
          </a:p>
        </p:txBody>
      </p:sp>
    </p:spTree>
    <p:extLst>
      <p:ext uri="{BB962C8B-B14F-4D97-AF65-F5344CB8AC3E}">
        <p14:creationId xmlns:p14="http://schemas.microsoft.com/office/powerpoint/2010/main" val="2221094095"/>
      </p:ext>
    </p:extLst>
  </p:cSld>
  <p:clrMapOvr>
    <a:masterClrMapping/>
  </p:clrMapOvr>
</p:sld>
</file>

<file path=ppt/theme/theme1.xml><?xml version="1.0" encoding="utf-8"?>
<a:theme xmlns:a="http://schemas.openxmlformats.org/drawingml/2006/main" name="Office-tema">
  <a:themeElements>
    <a:clrScheme name="NCFF">
      <a:dk1>
        <a:srgbClr val="6E6E6E"/>
      </a:dk1>
      <a:lt1>
        <a:srgbClr val="FFFFFF"/>
      </a:lt1>
      <a:dk2>
        <a:srgbClr val="365AA5"/>
      </a:dk2>
      <a:lt2>
        <a:srgbClr val="6E6E6E"/>
      </a:lt2>
      <a:accent1>
        <a:srgbClr val="004C54"/>
      </a:accent1>
      <a:accent2>
        <a:srgbClr val="678E96"/>
      </a:accent2>
      <a:accent3>
        <a:srgbClr val="FFFFFF"/>
      </a:accent3>
      <a:accent4>
        <a:srgbClr val="5D5D5D"/>
      </a:accent4>
      <a:accent5>
        <a:srgbClr val="AEB5CF"/>
      </a:accent5>
      <a:accent6>
        <a:srgbClr val="5E78A8"/>
      </a:accent6>
      <a:hlink>
        <a:srgbClr val="9AAFD1"/>
      </a:hlink>
      <a:folHlink>
        <a:srgbClr val="CDD6E8"/>
      </a:folHlink>
    </a:clrScheme>
    <a:fontScheme name="NCFF">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_01b.potx" id="{182A03F6-C89E-4045-9918-5A95B00E3855}" vid="{BD22633F-C954-4F52-A1EF-5930299361B4}"/>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A911B5E8D4DB42A66BF56375562872" ma:contentTypeVersion="13" ma:contentTypeDescription="Create a new document." ma:contentTypeScope="" ma:versionID="65a5ea03997c44d3a190390bbe483dbf">
  <xsd:schema xmlns:xsd="http://www.w3.org/2001/XMLSchema" xmlns:xs="http://www.w3.org/2001/XMLSchema" xmlns:p="http://schemas.microsoft.com/office/2006/metadata/properties" xmlns:ns3="b7760584-4d22-4581-9c13-3621a68e315a" xmlns:ns4="f158c3f2-4bb2-49b1-90d2-316a29ea5162" targetNamespace="http://schemas.microsoft.com/office/2006/metadata/properties" ma:root="true" ma:fieldsID="125faa7721a3e629d2849228557631e8" ns3:_="" ns4:_="">
    <xsd:import namespace="b7760584-4d22-4581-9c13-3621a68e315a"/>
    <xsd:import namespace="f158c3f2-4bb2-49b1-90d2-316a29ea516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60584-4d22-4581-9c13-3621a68e31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8c3f2-4bb2-49b1-90d2-316a29ea51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662EF-18BA-4F8F-BEFE-DEA69FCA92D9}">
  <ds:schemaRefs>
    <ds:schemaRef ds:uri="http://schemas.microsoft.com/sharepoint/v3/contenttype/forms"/>
  </ds:schemaRefs>
</ds:datastoreItem>
</file>

<file path=customXml/itemProps2.xml><?xml version="1.0" encoding="utf-8"?>
<ds:datastoreItem xmlns:ds="http://schemas.openxmlformats.org/officeDocument/2006/customXml" ds:itemID="{5C25B508-665F-4F00-9ABE-09BBA08DA030}">
  <ds:schemaRefs>
    <ds:schemaRef ds:uri="f158c3f2-4bb2-49b1-90d2-316a29ea5162"/>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b7760584-4d22-4581-9c13-3621a68e315a"/>
    <ds:schemaRef ds:uri="http://www.w3.org/XML/1998/namespace"/>
    <ds:schemaRef ds:uri="http://purl.org/dc/dcmitype/"/>
  </ds:schemaRefs>
</ds:datastoreItem>
</file>

<file path=customXml/itemProps3.xml><?xml version="1.0" encoding="utf-8"?>
<ds:datastoreItem xmlns:ds="http://schemas.openxmlformats.org/officeDocument/2006/customXml" ds:itemID="{E2806C9B-FD5E-4540-B6D1-CFEF474D2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60584-4d22-4581-9c13-3621a68e315a"/>
    <ds:schemaRef ds:uri="f158c3f2-4bb2-49b1-90d2-316a29ea5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Præsentation_01b</Template>
  <TotalTime>267</TotalTime>
  <Words>1657</Words>
  <Application>Microsoft Office PowerPoint</Application>
  <PresentationFormat>Widescreen</PresentationFormat>
  <Paragraphs>217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Office-tema</vt:lpstr>
      <vt:lpstr>Det Nationale Center for Fremmedsprog</vt:lpstr>
      <vt:lpstr>Literacitet i sprogtesting og evaluering (LiSE) projekt </vt:lpstr>
      <vt:lpstr>LiSE Projektmedlemmer</vt:lpstr>
      <vt:lpstr>Program</vt:lpstr>
      <vt:lpstr>Læreres literacitet i sprogtestning og evaluering </vt:lpstr>
      <vt:lpstr>Denne opgave udføres gennem fire sammenkoblede faser, idet hver ny fase udføres på baggrund af resultater og produkter fra den forrige.  </vt:lpstr>
      <vt:lpstr>PowerPoint Presentation</vt:lpstr>
      <vt:lpstr>PowerPoint Presentation</vt:lpstr>
      <vt:lpstr>Program</vt:lpstr>
      <vt:lpstr>Padlet - introduktioner</vt:lpstr>
      <vt:lpstr>Program</vt:lpstr>
      <vt:lpstr>Udvalgte problemstillinger fra interviews</vt:lpstr>
      <vt:lpstr>Frokost   Vi går sammen til kantinen</vt:lpstr>
      <vt:lpstr>Program</vt:lpstr>
      <vt:lpstr>Den fælles europæiske referenceramme for sprog (CEFR) </vt:lpstr>
      <vt:lpstr>PowerPoint Presentation</vt:lpstr>
      <vt:lpstr>PowerPoint Presentation</vt:lpstr>
      <vt:lpstr>CEFR er en ramme, </vt:lpstr>
      <vt:lpstr>CEFR Niveauer </vt:lpstr>
      <vt:lpstr>PowerPoint Presentation</vt:lpstr>
      <vt:lpstr>PowerPoint Presentation</vt:lpstr>
      <vt:lpstr>PowerPoint Presentation</vt:lpstr>
      <vt:lpstr>PowerPoint Presentation</vt:lpstr>
      <vt:lpstr>PowerPoint Presentation</vt:lpstr>
      <vt:lpstr>Formålet er at bruge CEFR…</vt:lpstr>
      <vt:lpstr>PowerPoint Presentation</vt:lpstr>
      <vt:lpstr>Vi arbejder i grupper</vt:lpstr>
      <vt:lpstr>Program</vt:lpstr>
      <vt:lpstr>PowerPoint Presentation</vt:lpstr>
    </vt:vector>
  </TitlesOfParts>
  <Company>Københavns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Nationale Center for Fremmedsprog</dc:title>
  <dc:creator>Søren Nørrelund-Madsen</dc:creator>
  <cp:lastModifiedBy>Slobodanka Dimova</cp:lastModifiedBy>
  <cp:revision>22</cp:revision>
  <dcterms:created xsi:type="dcterms:W3CDTF">2019-01-15T13:00:32Z</dcterms:created>
  <dcterms:modified xsi:type="dcterms:W3CDTF">2022-10-31T13:42:31Z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0x010100DCA911B5E8D4DB42A66BF56375562872</vt:lpwstr>
  </property>
  <property fmtid="{D5CDD505-2E9C-101B-9397-08002B2CF9AE}" pid="3" name="AuthorIds_UIVersion_512">
    <vt:lpwstr>16</vt:lpwstr>
  </property>
  <property fmtid="{D5CDD505-2E9C-101B-9397-08002B2CF9AE}" pid="4" name="AuthorIds_UIVersion_1024">
    <vt:lpwstr>16</vt:lpwstr>
  </property>
  <property fmtid="{D5CDD505-2E9C-101B-9397-08002B2CF9AE}" pid="5" name="AuthorIds_UIVersion_1536">
    <vt:lpwstr>13</vt:lpwstr>
  </property>
  <property fmtid="{D5CDD505-2E9C-101B-9397-08002B2CF9AE}" pid="6" name="AuthorIds_UIVersion_2048">
    <vt:lpwstr>13</vt:lpwstr>
  </property>
</Properties>
</file>